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sldIdLst>
    <p:sldId id="256" r:id="rId2"/>
    <p:sldId id="267" r:id="rId3"/>
    <p:sldId id="257" r:id="rId4"/>
    <p:sldId id="258" r:id="rId5"/>
    <p:sldId id="259" r:id="rId6"/>
    <p:sldId id="260" r:id="rId7"/>
    <p:sldId id="261" r:id="rId8"/>
    <p:sldId id="262" r:id="rId9"/>
    <p:sldId id="263" r:id="rId10"/>
    <p:sldId id="270" r:id="rId11"/>
    <p:sldId id="264" r:id="rId12"/>
    <p:sldId id="265" r:id="rId13"/>
    <p:sldId id="266" r:id="rId14"/>
    <p:sldId id="269"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EA5C713-10CE-01FC-4AB8-925558F9BAC8}" v="19" dt="2024-11-11T05:09:14.603"/>
    <p1510:client id="{EF2B2851-3193-61FF-C4C4-C9142C4288B5}" v="623" dt="2024-11-10T18:24:17.62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113" d="100"/>
          <a:sy n="113" d="100"/>
        </p:scale>
        <p:origin x="22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ni Sinojiya" userId="c4d4e8a62b4f019f" providerId="Windows Live" clId="Web-{EF2B2851-3193-61FF-C4C4-C9142C4288B5}"/>
    <pc:docChg chg="addSld delSld modSld sldOrd addMainMaster delMainMaster">
      <pc:chgData name="Shani Sinojiya" userId="c4d4e8a62b4f019f" providerId="Windows Live" clId="Web-{EF2B2851-3193-61FF-C4C4-C9142C4288B5}" dt="2024-11-10T18:24:16.611" v="624" actId="20577"/>
      <pc:docMkLst>
        <pc:docMk/>
      </pc:docMkLst>
      <pc:sldChg chg="addSp modSp mod setBg modClrScheme chgLayout">
        <pc:chgData name="Shani Sinojiya" userId="c4d4e8a62b4f019f" providerId="Windows Live" clId="Web-{EF2B2851-3193-61FF-C4C4-C9142C4288B5}" dt="2024-11-10T18:10:16.893" v="488" actId="20577"/>
        <pc:sldMkLst>
          <pc:docMk/>
          <pc:sldMk cId="109857222" sldId="256"/>
        </pc:sldMkLst>
        <pc:spChg chg="mod">
          <ac:chgData name="Shani Sinojiya" userId="c4d4e8a62b4f019f" providerId="Windows Live" clId="Web-{EF2B2851-3193-61FF-C4C4-C9142C4288B5}" dt="2024-11-10T18:10:02.642" v="486" actId="20577"/>
          <ac:spMkLst>
            <pc:docMk/>
            <pc:sldMk cId="109857222" sldId="256"/>
            <ac:spMk id="2" creationId="{00000000-0000-0000-0000-000000000000}"/>
          </ac:spMkLst>
        </pc:spChg>
        <pc:spChg chg="mod">
          <ac:chgData name="Shani Sinojiya" userId="c4d4e8a62b4f019f" providerId="Windows Live" clId="Web-{EF2B2851-3193-61FF-C4C4-C9142C4288B5}" dt="2024-11-10T18:10:16.893" v="488" actId="20577"/>
          <ac:spMkLst>
            <pc:docMk/>
            <pc:sldMk cId="109857222" sldId="256"/>
            <ac:spMk id="3" creationId="{00000000-0000-0000-0000-000000000000}"/>
          </ac:spMkLst>
        </pc:spChg>
        <pc:spChg chg="add">
          <ac:chgData name="Shani Sinojiya" userId="c4d4e8a62b4f019f" providerId="Windows Live" clId="Web-{EF2B2851-3193-61FF-C4C4-C9142C4288B5}" dt="2024-11-10T16:23:14.600" v="26"/>
          <ac:spMkLst>
            <pc:docMk/>
            <pc:sldMk cId="109857222" sldId="256"/>
            <ac:spMk id="8" creationId="{3A397E3E-B90C-4D82-BAAA-36F7AC6A4565}"/>
          </ac:spMkLst>
        </pc:spChg>
        <pc:spChg chg="add">
          <ac:chgData name="Shani Sinojiya" userId="c4d4e8a62b4f019f" providerId="Windows Live" clId="Web-{EF2B2851-3193-61FF-C4C4-C9142C4288B5}" dt="2024-11-10T16:23:14.600" v="26"/>
          <ac:spMkLst>
            <pc:docMk/>
            <pc:sldMk cId="109857222" sldId="256"/>
            <ac:spMk id="10" creationId="{A2B5CBEA-F125-49B6-8335-227C325B112B}"/>
          </ac:spMkLst>
        </pc:spChg>
        <pc:spChg chg="add">
          <ac:chgData name="Shani Sinojiya" userId="c4d4e8a62b4f019f" providerId="Windows Live" clId="Web-{EF2B2851-3193-61FF-C4C4-C9142C4288B5}" dt="2024-11-10T16:23:14.600" v="26"/>
          <ac:spMkLst>
            <pc:docMk/>
            <pc:sldMk cId="109857222" sldId="256"/>
            <ac:spMk id="12" creationId="{42B987A8-3C5A-4495-85A2-B7BBC3EAC201}"/>
          </ac:spMkLst>
        </pc:spChg>
        <pc:spChg chg="add">
          <ac:chgData name="Shani Sinojiya" userId="c4d4e8a62b4f019f" providerId="Windows Live" clId="Web-{EF2B2851-3193-61FF-C4C4-C9142C4288B5}" dt="2024-11-10T16:23:14.600" v="26"/>
          <ac:spMkLst>
            <pc:docMk/>
            <pc:sldMk cId="109857222" sldId="256"/>
            <ac:spMk id="14" creationId="{2C1D3151-5F97-4860-B56C-C98BD62CC255}"/>
          </ac:spMkLst>
        </pc:spChg>
        <pc:spChg chg="add">
          <ac:chgData name="Shani Sinojiya" userId="c4d4e8a62b4f019f" providerId="Windows Live" clId="Web-{EF2B2851-3193-61FF-C4C4-C9142C4288B5}" dt="2024-11-10T16:23:14.600" v="26"/>
          <ac:spMkLst>
            <pc:docMk/>
            <pc:sldMk cId="109857222" sldId="256"/>
            <ac:spMk id="16" creationId="{AB32CDD2-9715-425B-9CCC-CF8CE92BE064}"/>
          </ac:spMkLst>
        </pc:spChg>
        <pc:spChg chg="add">
          <ac:chgData name="Shani Sinojiya" userId="c4d4e8a62b4f019f" providerId="Windows Live" clId="Web-{EF2B2851-3193-61FF-C4C4-C9142C4288B5}" dt="2024-11-10T16:23:14.600" v="26"/>
          <ac:spMkLst>
            <pc:docMk/>
            <pc:sldMk cId="109857222" sldId="256"/>
            <ac:spMk id="18" creationId="{8CF5E676-CA04-4CED-9F1E-5026ED66E66D}"/>
          </ac:spMkLst>
        </pc:spChg>
        <pc:spChg chg="add">
          <ac:chgData name="Shani Sinojiya" userId="c4d4e8a62b4f019f" providerId="Windows Live" clId="Web-{EF2B2851-3193-61FF-C4C4-C9142C4288B5}" dt="2024-11-10T16:23:14.600" v="26"/>
          <ac:spMkLst>
            <pc:docMk/>
            <pc:sldMk cId="109857222" sldId="256"/>
            <ac:spMk id="20" creationId="{EB013C47-A4B4-4108-87AF-82C5CD7DFF56}"/>
          </ac:spMkLst>
        </pc:spChg>
        <pc:spChg chg="add">
          <ac:chgData name="Shani Sinojiya" userId="c4d4e8a62b4f019f" providerId="Windows Live" clId="Web-{EF2B2851-3193-61FF-C4C4-C9142C4288B5}" dt="2024-11-10T16:23:14.600" v="26"/>
          <ac:spMkLst>
            <pc:docMk/>
            <pc:sldMk cId="109857222" sldId="256"/>
            <ac:spMk id="22" creationId="{8DE96824-E506-4448-8704-5EC7BF7BC51B}"/>
          </ac:spMkLst>
        </pc:spChg>
        <pc:spChg chg="add">
          <ac:chgData name="Shani Sinojiya" userId="c4d4e8a62b4f019f" providerId="Windows Live" clId="Web-{EF2B2851-3193-61FF-C4C4-C9142C4288B5}" dt="2024-11-10T16:23:14.600" v="26"/>
          <ac:spMkLst>
            <pc:docMk/>
            <pc:sldMk cId="109857222" sldId="256"/>
            <ac:spMk id="24" creationId="{4FB204DF-284E-45F6-A017-79A4DF57BCCB}"/>
          </ac:spMkLst>
        </pc:spChg>
        <pc:spChg chg="add">
          <ac:chgData name="Shani Sinojiya" userId="c4d4e8a62b4f019f" providerId="Windows Live" clId="Web-{EF2B2851-3193-61FF-C4C4-C9142C4288B5}" dt="2024-11-10T16:23:14.600" v="26"/>
          <ac:spMkLst>
            <pc:docMk/>
            <pc:sldMk cId="109857222" sldId="256"/>
            <ac:spMk id="26" creationId="{BC8E4194-D60D-466F-B2E4-E0A0C145FCAD}"/>
          </ac:spMkLst>
        </pc:spChg>
        <pc:spChg chg="add">
          <ac:chgData name="Shani Sinojiya" userId="c4d4e8a62b4f019f" providerId="Windows Live" clId="Web-{EF2B2851-3193-61FF-C4C4-C9142C4288B5}" dt="2024-11-10T16:23:14.600" v="26"/>
          <ac:spMkLst>
            <pc:docMk/>
            <pc:sldMk cId="109857222" sldId="256"/>
            <ac:spMk id="28" creationId="{E16C8D8F-10E9-4498-ABDB-0F923F8B6837}"/>
          </ac:spMkLst>
        </pc:spChg>
        <pc:spChg chg="add">
          <ac:chgData name="Shani Sinojiya" userId="c4d4e8a62b4f019f" providerId="Windows Live" clId="Web-{EF2B2851-3193-61FF-C4C4-C9142C4288B5}" dt="2024-11-10T16:23:14.600" v="26"/>
          <ac:spMkLst>
            <pc:docMk/>
            <pc:sldMk cId="109857222" sldId="256"/>
            <ac:spMk id="30" creationId="{1E5A83E3-8A11-4492-BB6E-F5F2240316FB}"/>
          </ac:spMkLst>
        </pc:spChg>
        <pc:grpChg chg="add">
          <ac:chgData name="Shani Sinojiya" userId="c4d4e8a62b4f019f" providerId="Windows Live" clId="Web-{EF2B2851-3193-61FF-C4C4-C9142C4288B5}" dt="2024-11-10T16:23:14.600" v="26"/>
          <ac:grpSpMkLst>
            <pc:docMk/>
            <pc:sldMk cId="109857222" sldId="256"/>
            <ac:grpSpMk id="32" creationId="{FB9739EB-7F66-433D-841F-AB3CD18700B7}"/>
          </ac:grpSpMkLst>
        </pc:grpChg>
      </pc:sldChg>
      <pc:sldChg chg="addSp modSp new mod setBg">
        <pc:chgData name="Shani Sinojiya" userId="c4d4e8a62b4f019f" providerId="Windows Live" clId="Web-{EF2B2851-3193-61FF-C4C4-C9142C4288B5}" dt="2024-11-10T16:33:16.352" v="142" actId="20577"/>
        <pc:sldMkLst>
          <pc:docMk/>
          <pc:sldMk cId="3363765571" sldId="257"/>
        </pc:sldMkLst>
        <pc:spChg chg="mod">
          <ac:chgData name="Shani Sinojiya" userId="c4d4e8a62b4f019f" providerId="Windows Live" clId="Web-{EF2B2851-3193-61FF-C4C4-C9142C4288B5}" dt="2024-11-10T16:26:10.116" v="84" actId="20577"/>
          <ac:spMkLst>
            <pc:docMk/>
            <pc:sldMk cId="3363765571" sldId="257"/>
            <ac:spMk id="2" creationId="{CB4B332D-53C0-30FF-06A1-661C9BA1B9B4}"/>
          </ac:spMkLst>
        </pc:spChg>
        <pc:spChg chg="mod">
          <ac:chgData name="Shani Sinojiya" userId="c4d4e8a62b4f019f" providerId="Windows Live" clId="Web-{EF2B2851-3193-61FF-C4C4-C9142C4288B5}" dt="2024-11-10T16:33:16.352" v="142" actId="20577"/>
          <ac:spMkLst>
            <pc:docMk/>
            <pc:sldMk cId="3363765571" sldId="257"/>
            <ac:spMk id="3" creationId="{1102F5D9-B4BE-E0F1-0069-FA34A893FB12}"/>
          </ac:spMkLst>
        </pc:spChg>
        <pc:spChg chg="add">
          <ac:chgData name="Shani Sinojiya" userId="c4d4e8a62b4f019f" providerId="Windows Live" clId="Web-{EF2B2851-3193-61FF-C4C4-C9142C4288B5}" dt="2024-11-10T16:25:59.835" v="83"/>
          <ac:spMkLst>
            <pc:docMk/>
            <pc:sldMk cId="3363765571" sldId="257"/>
            <ac:spMk id="8" creationId="{5A0118C5-4F8D-4CF4-BADD-53FEACC6C42A}"/>
          </ac:spMkLst>
        </pc:spChg>
        <pc:spChg chg="add">
          <ac:chgData name="Shani Sinojiya" userId="c4d4e8a62b4f019f" providerId="Windows Live" clId="Web-{EF2B2851-3193-61FF-C4C4-C9142C4288B5}" dt="2024-11-10T16:25:59.835" v="83"/>
          <ac:spMkLst>
            <pc:docMk/>
            <pc:sldMk cId="3363765571" sldId="257"/>
            <ac:spMk id="10" creationId="{55C61911-45B2-48BF-AC7A-1EB579B42CBB}"/>
          </ac:spMkLst>
        </pc:spChg>
        <pc:spChg chg="add">
          <ac:chgData name="Shani Sinojiya" userId="c4d4e8a62b4f019f" providerId="Windows Live" clId="Web-{EF2B2851-3193-61FF-C4C4-C9142C4288B5}" dt="2024-11-10T16:25:59.835" v="83"/>
          <ac:spMkLst>
            <pc:docMk/>
            <pc:sldMk cId="3363765571" sldId="257"/>
            <ac:spMk id="12" creationId="{2DE4D4CE-6DAE-4A05-BE5B-6BCE3F4EC79B}"/>
          </ac:spMkLst>
        </pc:spChg>
        <pc:spChg chg="add">
          <ac:chgData name="Shani Sinojiya" userId="c4d4e8a62b4f019f" providerId="Windows Live" clId="Web-{EF2B2851-3193-61FF-C4C4-C9142C4288B5}" dt="2024-11-10T16:25:59.835" v="83"/>
          <ac:spMkLst>
            <pc:docMk/>
            <pc:sldMk cId="3363765571" sldId="257"/>
            <ac:spMk id="18" creationId="{10C23D31-5B0A-4956-A59F-A24F57D2A959}"/>
          </ac:spMkLst>
        </pc:spChg>
        <pc:spChg chg="add">
          <ac:chgData name="Shani Sinojiya" userId="c4d4e8a62b4f019f" providerId="Windows Live" clId="Web-{EF2B2851-3193-61FF-C4C4-C9142C4288B5}" dt="2024-11-10T16:25:59.835" v="83"/>
          <ac:spMkLst>
            <pc:docMk/>
            <pc:sldMk cId="3363765571" sldId="257"/>
            <ac:spMk id="20" creationId="{F4C6FC6E-4AAF-4628-B7E5-85DF9D323B6F}"/>
          </ac:spMkLst>
        </pc:spChg>
        <pc:grpChg chg="add">
          <ac:chgData name="Shani Sinojiya" userId="c4d4e8a62b4f019f" providerId="Windows Live" clId="Web-{EF2B2851-3193-61FF-C4C4-C9142C4288B5}" dt="2024-11-10T16:25:59.835" v="83"/>
          <ac:grpSpMkLst>
            <pc:docMk/>
            <pc:sldMk cId="3363765571" sldId="257"/>
            <ac:grpSpMk id="14" creationId="{B8CB1D39-68D4-4372-BF3B-2A33A7495E2B}"/>
          </ac:grpSpMkLst>
        </pc:grpChg>
        <pc:grpChg chg="add">
          <ac:chgData name="Shani Sinojiya" userId="c4d4e8a62b4f019f" providerId="Windows Live" clId="Web-{EF2B2851-3193-61FF-C4C4-C9142C4288B5}" dt="2024-11-10T16:25:59.835" v="83"/>
          <ac:grpSpMkLst>
            <pc:docMk/>
            <pc:sldMk cId="3363765571" sldId="257"/>
            <ac:grpSpMk id="22" creationId="{582A903B-6B78-4F0A-B7C9-3D80499020B8}"/>
          </ac:grpSpMkLst>
        </pc:grpChg>
      </pc:sldChg>
      <pc:sldChg chg="delSp modSp new del mod modClrScheme chgLayout">
        <pc:chgData name="Shani Sinojiya" userId="c4d4e8a62b4f019f" providerId="Windows Live" clId="Web-{EF2B2851-3193-61FF-C4C4-C9142C4288B5}" dt="2024-11-10T16:24:34.162" v="62"/>
        <pc:sldMkLst>
          <pc:docMk/>
          <pc:sldMk cId="4191289267" sldId="257"/>
        </pc:sldMkLst>
        <pc:spChg chg="mod ord">
          <ac:chgData name="Shani Sinojiya" userId="c4d4e8a62b4f019f" providerId="Windows Live" clId="Web-{EF2B2851-3193-61FF-C4C4-C9142C4288B5}" dt="2024-11-10T16:23:56.756" v="54" actId="20577"/>
          <ac:spMkLst>
            <pc:docMk/>
            <pc:sldMk cId="4191289267" sldId="257"/>
            <ac:spMk id="2" creationId="{C6DB7354-5EEF-437D-77A2-EC9A9B0569D1}"/>
          </ac:spMkLst>
        </pc:spChg>
        <pc:spChg chg="del">
          <ac:chgData name="Shani Sinojiya" userId="c4d4e8a62b4f019f" providerId="Windows Live" clId="Web-{EF2B2851-3193-61FF-C4C4-C9142C4288B5}" dt="2024-11-10T16:23:36.772" v="28"/>
          <ac:spMkLst>
            <pc:docMk/>
            <pc:sldMk cId="4191289267" sldId="257"/>
            <ac:spMk id="3" creationId="{AE6E51DC-8E35-29C6-67CA-FC9CC94EC400}"/>
          </ac:spMkLst>
        </pc:spChg>
      </pc:sldChg>
      <pc:sldChg chg="addSp delSp modSp add replId">
        <pc:chgData name="Shani Sinojiya" userId="c4d4e8a62b4f019f" providerId="Windows Live" clId="Web-{EF2B2851-3193-61FF-C4C4-C9142C4288B5}" dt="2024-11-10T16:32:59.962" v="138" actId="20577"/>
        <pc:sldMkLst>
          <pc:docMk/>
          <pc:sldMk cId="788394720" sldId="258"/>
        </pc:sldMkLst>
        <pc:spChg chg="mod">
          <ac:chgData name="Shani Sinojiya" userId="c4d4e8a62b4f019f" providerId="Windows Live" clId="Web-{EF2B2851-3193-61FF-C4C4-C9142C4288B5}" dt="2024-11-10T16:30:26.320" v="112" actId="20577"/>
          <ac:spMkLst>
            <pc:docMk/>
            <pc:sldMk cId="788394720" sldId="258"/>
            <ac:spMk id="2" creationId="{CB4B332D-53C0-30FF-06A1-661C9BA1B9B4}"/>
          </ac:spMkLst>
        </pc:spChg>
        <pc:spChg chg="mod">
          <ac:chgData name="Shani Sinojiya" userId="c4d4e8a62b4f019f" providerId="Windows Live" clId="Web-{EF2B2851-3193-61FF-C4C4-C9142C4288B5}" dt="2024-11-10T16:32:59.962" v="138" actId="20577"/>
          <ac:spMkLst>
            <pc:docMk/>
            <pc:sldMk cId="788394720" sldId="258"/>
            <ac:spMk id="3" creationId="{1102F5D9-B4BE-E0F1-0069-FA34A893FB12}"/>
          </ac:spMkLst>
        </pc:spChg>
        <pc:spChg chg="add del">
          <ac:chgData name="Shani Sinojiya" userId="c4d4e8a62b4f019f" providerId="Windows Live" clId="Web-{EF2B2851-3193-61FF-C4C4-C9142C4288B5}" dt="2024-11-10T16:31:40.477" v="123"/>
          <ac:spMkLst>
            <pc:docMk/>
            <pc:sldMk cId="788394720" sldId="258"/>
            <ac:spMk id="8" creationId="{5A0118C5-4F8D-4CF4-BADD-53FEACC6C42A}"/>
          </ac:spMkLst>
        </pc:spChg>
        <pc:spChg chg="add del">
          <ac:chgData name="Shani Sinojiya" userId="c4d4e8a62b4f019f" providerId="Windows Live" clId="Web-{EF2B2851-3193-61FF-C4C4-C9142C4288B5}" dt="2024-11-10T16:31:40.477" v="123"/>
          <ac:spMkLst>
            <pc:docMk/>
            <pc:sldMk cId="788394720" sldId="258"/>
            <ac:spMk id="10" creationId="{55C61911-45B2-48BF-AC7A-1EB579B42CBB}"/>
          </ac:spMkLst>
        </pc:spChg>
        <pc:spChg chg="add del">
          <ac:chgData name="Shani Sinojiya" userId="c4d4e8a62b4f019f" providerId="Windows Live" clId="Web-{EF2B2851-3193-61FF-C4C4-C9142C4288B5}" dt="2024-11-10T16:31:40.477" v="123"/>
          <ac:spMkLst>
            <pc:docMk/>
            <pc:sldMk cId="788394720" sldId="258"/>
            <ac:spMk id="12" creationId="{2DE4D4CE-6DAE-4A05-BE5B-6BCE3F4EC79B}"/>
          </ac:spMkLst>
        </pc:spChg>
        <pc:spChg chg="add del">
          <ac:chgData name="Shani Sinojiya" userId="c4d4e8a62b4f019f" providerId="Windows Live" clId="Web-{EF2B2851-3193-61FF-C4C4-C9142C4288B5}" dt="2024-11-10T16:31:40.477" v="123"/>
          <ac:spMkLst>
            <pc:docMk/>
            <pc:sldMk cId="788394720" sldId="258"/>
            <ac:spMk id="18" creationId="{10C23D31-5B0A-4956-A59F-A24F57D2A959}"/>
          </ac:spMkLst>
        </pc:spChg>
        <pc:spChg chg="add del">
          <ac:chgData name="Shani Sinojiya" userId="c4d4e8a62b4f019f" providerId="Windows Live" clId="Web-{EF2B2851-3193-61FF-C4C4-C9142C4288B5}" dt="2024-11-10T16:31:40.477" v="123"/>
          <ac:spMkLst>
            <pc:docMk/>
            <pc:sldMk cId="788394720" sldId="258"/>
            <ac:spMk id="20" creationId="{F4C6FC6E-4AAF-4628-B7E5-85DF9D323B6F}"/>
          </ac:spMkLst>
        </pc:spChg>
        <pc:spChg chg="add del">
          <ac:chgData name="Shani Sinojiya" userId="c4d4e8a62b4f019f" providerId="Windows Live" clId="Web-{EF2B2851-3193-61FF-C4C4-C9142C4288B5}" dt="2024-11-10T16:31:40.430" v="122"/>
          <ac:spMkLst>
            <pc:docMk/>
            <pc:sldMk cId="788394720" sldId="258"/>
            <ac:spMk id="32" creationId="{5A0118C5-4F8D-4CF4-BADD-53FEACC6C42A}"/>
          </ac:spMkLst>
        </pc:spChg>
        <pc:spChg chg="add">
          <ac:chgData name="Shani Sinojiya" userId="c4d4e8a62b4f019f" providerId="Windows Live" clId="Web-{EF2B2851-3193-61FF-C4C4-C9142C4288B5}" dt="2024-11-10T16:31:40.477" v="123"/>
          <ac:spMkLst>
            <pc:docMk/>
            <pc:sldMk cId="788394720" sldId="258"/>
            <ac:spMk id="36" creationId="{2DE4D4CE-6DAE-4A05-BE5B-6BCE3F4EC79B}"/>
          </ac:spMkLst>
        </pc:spChg>
        <pc:spChg chg="add del">
          <ac:chgData name="Shani Sinojiya" userId="c4d4e8a62b4f019f" providerId="Windows Live" clId="Web-{EF2B2851-3193-61FF-C4C4-C9142C4288B5}" dt="2024-11-10T16:31:40.430" v="122"/>
          <ac:spMkLst>
            <pc:docMk/>
            <pc:sldMk cId="788394720" sldId="258"/>
            <ac:spMk id="38" creationId="{E0E9B1DB-5C91-41C9-8C0D-C2CD3D570C43}"/>
          </ac:spMkLst>
        </pc:spChg>
        <pc:spChg chg="add del">
          <ac:chgData name="Shani Sinojiya" userId="c4d4e8a62b4f019f" providerId="Windows Live" clId="Web-{EF2B2851-3193-61FF-C4C4-C9142C4288B5}" dt="2024-11-10T16:31:40.430" v="122"/>
          <ac:spMkLst>
            <pc:docMk/>
            <pc:sldMk cId="788394720" sldId="258"/>
            <ac:spMk id="40" creationId="{402224B8-FCE1-4A12-84A7-B674B2B9EF83}"/>
          </ac:spMkLst>
        </pc:spChg>
        <pc:spChg chg="add del">
          <ac:chgData name="Shani Sinojiya" userId="c4d4e8a62b4f019f" providerId="Windows Live" clId="Web-{EF2B2851-3193-61FF-C4C4-C9142C4288B5}" dt="2024-11-10T16:31:40.430" v="122"/>
          <ac:spMkLst>
            <pc:docMk/>
            <pc:sldMk cId="788394720" sldId="258"/>
            <ac:spMk id="42" creationId="{41E366A2-885B-4E10-A479-4A650E4C6EBB}"/>
          </ac:spMkLst>
        </pc:spChg>
        <pc:spChg chg="add del">
          <ac:chgData name="Shani Sinojiya" userId="c4d4e8a62b4f019f" providerId="Windows Live" clId="Web-{EF2B2851-3193-61FF-C4C4-C9142C4288B5}" dt="2024-11-10T16:31:40.430" v="122"/>
          <ac:spMkLst>
            <pc:docMk/>
            <pc:sldMk cId="788394720" sldId="258"/>
            <ac:spMk id="44" creationId="{55C61911-45B2-48BF-AC7A-1EB579B42CBB}"/>
          </ac:spMkLst>
        </pc:spChg>
        <pc:spChg chg="add del">
          <ac:chgData name="Shani Sinojiya" userId="c4d4e8a62b4f019f" providerId="Windows Live" clId="Web-{EF2B2851-3193-61FF-C4C4-C9142C4288B5}" dt="2024-11-10T16:31:40.430" v="122"/>
          <ac:spMkLst>
            <pc:docMk/>
            <pc:sldMk cId="788394720" sldId="258"/>
            <ac:spMk id="46" creationId="{2DE4D4CE-6DAE-4A05-BE5B-6BCE3F4EC79B}"/>
          </ac:spMkLst>
        </pc:spChg>
        <pc:spChg chg="add del">
          <ac:chgData name="Shani Sinojiya" userId="c4d4e8a62b4f019f" providerId="Windows Live" clId="Web-{EF2B2851-3193-61FF-C4C4-C9142C4288B5}" dt="2024-11-10T16:31:40.430" v="122"/>
          <ac:spMkLst>
            <pc:docMk/>
            <pc:sldMk cId="788394720" sldId="258"/>
            <ac:spMk id="48" creationId="{10C23D31-5B0A-4956-A59F-A24F57D2A959}"/>
          </ac:spMkLst>
        </pc:spChg>
        <pc:spChg chg="add del">
          <ac:chgData name="Shani Sinojiya" userId="c4d4e8a62b4f019f" providerId="Windows Live" clId="Web-{EF2B2851-3193-61FF-C4C4-C9142C4288B5}" dt="2024-11-10T16:31:40.430" v="122"/>
          <ac:spMkLst>
            <pc:docMk/>
            <pc:sldMk cId="788394720" sldId="258"/>
            <ac:spMk id="50" creationId="{F4C6FC6E-4AAF-4628-B7E5-85DF9D323B6F}"/>
          </ac:spMkLst>
        </pc:spChg>
        <pc:spChg chg="add">
          <ac:chgData name="Shani Sinojiya" userId="c4d4e8a62b4f019f" providerId="Windows Live" clId="Web-{EF2B2851-3193-61FF-C4C4-C9142C4288B5}" dt="2024-11-10T16:31:40.477" v="123"/>
          <ac:spMkLst>
            <pc:docMk/>
            <pc:sldMk cId="788394720" sldId="258"/>
            <ac:spMk id="59" creationId="{5A0118C5-4F8D-4CF4-BADD-53FEACC6C42A}"/>
          </ac:spMkLst>
        </pc:spChg>
        <pc:spChg chg="add">
          <ac:chgData name="Shani Sinojiya" userId="c4d4e8a62b4f019f" providerId="Windows Live" clId="Web-{EF2B2851-3193-61FF-C4C4-C9142C4288B5}" dt="2024-11-10T16:31:40.477" v="123"/>
          <ac:spMkLst>
            <pc:docMk/>
            <pc:sldMk cId="788394720" sldId="258"/>
            <ac:spMk id="60" creationId="{55C61911-45B2-48BF-AC7A-1EB579B42CBB}"/>
          </ac:spMkLst>
        </pc:spChg>
        <pc:spChg chg="add">
          <ac:chgData name="Shani Sinojiya" userId="c4d4e8a62b4f019f" providerId="Windows Live" clId="Web-{EF2B2851-3193-61FF-C4C4-C9142C4288B5}" dt="2024-11-10T16:31:40.477" v="123"/>
          <ac:spMkLst>
            <pc:docMk/>
            <pc:sldMk cId="788394720" sldId="258"/>
            <ac:spMk id="63" creationId="{10C23D31-5B0A-4956-A59F-A24F57D2A959}"/>
          </ac:spMkLst>
        </pc:spChg>
        <pc:spChg chg="add">
          <ac:chgData name="Shani Sinojiya" userId="c4d4e8a62b4f019f" providerId="Windows Live" clId="Web-{EF2B2851-3193-61FF-C4C4-C9142C4288B5}" dt="2024-11-10T16:31:40.477" v="123"/>
          <ac:spMkLst>
            <pc:docMk/>
            <pc:sldMk cId="788394720" sldId="258"/>
            <ac:spMk id="64" creationId="{F4C6FC6E-4AAF-4628-B7E5-85DF9D323B6F}"/>
          </ac:spMkLst>
        </pc:spChg>
        <pc:grpChg chg="add del">
          <ac:chgData name="Shani Sinojiya" userId="c4d4e8a62b4f019f" providerId="Windows Live" clId="Web-{EF2B2851-3193-61FF-C4C4-C9142C4288B5}" dt="2024-11-10T16:31:40.477" v="123"/>
          <ac:grpSpMkLst>
            <pc:docMk/>
            <pc:sldMk cId="788394720" sldId="258"/>
            <ac:grpSpMk id="14" creationId="{B8CB1D39-68D4-4372-BF3B-2A33A7495E2B}"/>
          </ac:grpSpMkLst>
        </pc:grpChg>
        <pc:grpChg chg="add del">
          <ac:chgData name="Shani Sinojiya" userId="c4d4e8a62b4f019f" providerId="Windows Live" clId="Web-{EF2B2851-3193-61FF-C4C4-C9142C4288B5}" dt="2024-11-10T16:31:40.477" v="123"/>
          <ac:grpSpMkLst>
            <pc:docMk/>
            <pc:sldMk cId="788394720" sldId="258"/>
            <ac:grpSpMk id="22" creationId="{582A903B-6B78-4F0A-B7C9-3D80499020B8}"/>
          </ac:grpSpMkLst>
        </pc:grpChg>
        <pc:grpChg chg="add del">
          <ac:chgData name="Shani Sinojiya" userId="c4d4e8a62b4f019f" providerId="Windows Live" clId="Web-{EF2B2851-3193-61FF-C4C4-C9142C4288B5}" dt="2024-11-10T16:31:40.430" v="122"/>
          <ac:grpSpMkLst>
            <pc:docMk/>
            <pc:sldMk cId="788394720" sldId="258"/>
            <ac:grpSpMk id="34" creationId="{B8CB1D39-68D4-4372-BF3B-2A33A7495E2B}"/>
          </ac:grpSpMkLst>
        </pc:grpChg>
        <pc:grpChg chg="add del">
          <ac:chgData name="Shani Sinojiya" userId="c4d4e8a62b4f019f" providerId="Windows Live" clId="Web-{EF2B2851-3193-61FF-C4C4-C9142C4288B5}" dt="2024-11-10T16:31:40.430" v="122"/>
          <ac:grpSpMkLst>
            <pc:docMk/>
            <pc:sldMk cId="788394720" sldId="258"/>
            <ac:grpSpMk id="52" creationId="{582A903B-6B78-4F0A-B7C9-3D80499020B8}"/>
          </ac:grpSpMkLst>
        </pc:grpChg>
        <pc:grpChg chg="add">
          <ac:chgData name="Shani Sinojiya" userId="c4d4e8a62b4f019f" providerId="Windows Live" clId="Web-{EF2B2851-3193-61FF-C4C4-C9142C4288B5}" dt="2024-11-10T16:31:40.477" v="123"/>
          <ac:grpSpMkLst>
            <pc:docMk/>
            <pc:sldMk cId="788394720" sldId="258"/>
            <ac:grpSpMk id="61" creationId="{B8CB1D39-68D4-4372-BF3B-2A33A7495E2B}"/>
          </ac:grpSpMkLst>
        </pc:grpChg>
        <pc:grpChg chg="add">
          <ac:chgData name="Shani Sinojiya" userId="c4d4e8a62b4f019f" providerId="Windows Live" clId="Web-{EF2B2851-3193-61FF-C4C4-C9142C4288B5}" dt="2024-11-10T16:31:40.477" v="123"/>
          <ac:grpSpMkLst>
            <pc:docMk/>
            <pc:sldMk cId="788394720" sldId="258"/>
            <ac:grpSpMk id="65" creationId="{582A903B-6B78-4F0A-B7C9-3D80499020B8}"/>
          </ac:grpSpMkLst>
        </pc:grpChg>
      </pc:sldChg>
      <pc:sldChg chg="addSp modSp new del mod setBg">
        <pc:chgData name="Shani Sinojiya" userId="c4d4e8a62b4f019f" providerId="Windows Live" clId="Web-{EF2B2851-3193-61FF-C4C4-C9142C4288B5}" dt="2024-11-10T16:30:03.930" v="109"/>
        <pc:sldMkLst>
          <pc:docMk/>
          <pc:sldMk cId="3820167321" sldId="258"/>
        </pc:sldMkLst>
        <pc:spChg chg="mod">
          <ac:chgData name="Shani Sinojiya" userId="c4d4e8a62b4f019f" providerId="Windows Live" clId="Web-{EF2B2851-3193-61FF-C4C4-C9142C4288B5}" dt="2024-11-10T16:27:24.632" v="101"/>
          <ac:spMkLst>
            <pc:docMk/>
            <pc:sldMk cId="3820167321" sldId="258"/>
            <ac:spMk id="2" creationId="{56782E5D-441A-EB57-8BC0-27BDB7E1AF2F}"/>
          </ac:spMkLst>
        </pc:spChg>
        <pc:spChg chg="mod">
          <ac:chgData name="Shani Sinojiya" userId="c4d4e8a62b4f019f" providerId="Windows Live" clId="Web-{EF2B2851-3193-61FF-C4C4-C9142C4288B5}" dt="2024-11-10T16:29:50.883" v="108" actId="20577"/>
          <ac:spMkLst>
            <pc:docMk/>
            <pc:sldMk cId="3820167321" sldId="258"/>
            <ac:spMk id="3" creationId="{F21C4D6E-BBA1-E340-7424-E4E3BDEAD4CB}"/>
          </ac:spMkLst>
        </pc:spChg>
        <pc:spChg chg="add">
          <ac:chgData name="Shani Sinojiya" userId="c4d4e8a62b4f019f" providerId="Windows Live" clId="Web-{EF2B2851-3193-61FF-C4C4-C9142C4288B5}" dt="2024-11-10T16:27:24.632" v="101"/>
          <ac:spMkLst>
            <pc:docMk/>
            <pc:sldMk cId="3820167321" sldId="258"/>
            <ac:spMk id="8" creationId="{5A0118C5-4F8D-4CF4-BADD-53FEACC6C42A}"/>
          </ac:spMkLst>
        </pc:spChg>
        <pc:spChg chg="add">
          <ac:chgData name="Shani Sinojiya" userId="c4d4e8a62b4f019f" providerId="Windows Live" clId="Web-{EF2B2851-3193-61FF-C4C4-C9142C4288B5}" dt="2024-11-10T16:27:24.632" v="101"/>
          <ac:spMkLst>
            <pc:docMk/>
            <pc:sldMk cId="3820167321" sldId="258"/>
            <ac:spMk id="10" creationId="{55C61911-45B2-48BF-AC7A-1EB579B42CBB}"/>
          </ac:spMkLst>
        </pc:spChg>
        <pc:spChg chg="add">
          <ac:chgData name="Shani Sinojiya" userId="c4d4e8a62b4f019f" providerId="Windows Live" clId="Web-{EF2B2851-3193-61FF-C4C4-C9142C4288B5}" dt="2024-11-10T16:27:24.632" v="101"/>
          <ac:spMkLst>
            <pc:docMk/>
            <pc:sldMk cId="3820167321" sldId="258"/>
            <ac:spMk id="12" creationId="{2DE4D4CE-6DAE-4A05-BE5B-6BCE3F4EC79B}"/>
          </ac:spMkLst>
        </pc:spChg>
        <pc:spChg chg="add">
          <ac:chgData name="Shani Sinojiya" userId="c4d4e8a62b4f019f" providerId="Windows Live" clId="Web-{EF2B2851-3193-61FF-C4C4-C9142C4288B5}" dt="2024-11-10T16:27:24.632" v="101"/>
          <ac:spMkLst>
            <pc:docMk/>
            <pc:sldMk cId="3820167321" sldId="258"/>
            <ac:spMk id="18" creationId="{10C23D31-5B0A-4956-A59F-A24F57D2A959}"/>
          </ac:spMkLst>
        </pc:spChg>
        <pc:spChg chg="add">
          <ac:chgData name="Shani Sinojiya" userId="c4d4e8a62b4f019f" providerId="Windows Live" clId="Web-{EF2B2851-3193-61FF-C4C4-C9142C4288B5}" dt="2024-11-10T16:27:24.632" v="101"/>
          <ac:spMkLst>
            <pc:docMk/>
            <pc:sldMk cId="3820167321" sldId="258"/>
            <ac:spMk id="20" creationId="{F4C6FC6E-4AAF-4628-B7E5-85DF9D323B6F}"/>
          </ac:spMkLst>
        </pc:spChg>
        <pc:grpChg chg="add">
          <ac:chgData name="Shani Sinojiya" userId="c4d4e8a62b4f019f" providerId="Windows Live" clId="Web-{EF2B2851-3193-61FF-C4C4-C9142C4288B5}" dt="2024-11-10T16:27:24.632" v="101"/>
          <ac:grpSpMkLst>
            <pc:docMk/>
            <pc:sldMk cId="3820167321" sldId="258"/>
            <ac:grpSpMk id="14" creationId="{B8CB1D39-68D4-4372-BF3B-2A33A7495E2B}"/>
          </ac:grpSpMkLst>
        </pc:grpChg>
        <pc:grpChg chg="add">
          <ac:chgData name="Shani Sinojiya" userId="c4d4e8a62b4f019f" providerId="Windows Live" clId="Web-{EF2B2851-3193-61FF-C4C4-C9142C4288B5}" dt="2024-11-10T16:27:24.632" v="101"/>
          <ac:grpSpMkLst>
            <pc:docMk/>
            <pc:sldMk cId="3820167321" sldId="258"/>
            <ac:grpSpMk id="22" creationId="{582A903B-6B78-4F0A-B7C9-3D80499020B8}"/>
          </ac:grpSpMkLst>
        </pc:grpChg>
      </pc:sldChg>
      <pc:sldChg chg="addSp delSp modSp add replId">
        <pc:chgData name="Shani Sinojiya" userId="c4d4e8a62b4f019f" providerId="Windows Live" clId="Web-{EF2B2851-3193-61FF-C4C4-C9142C4288B5}" dt="2024-11-10T16:35:45.837" v="163"/>
        <pc:sldMkLst>
          <pc:docMk/>
          <pc:sldMk cId="2968259157" sldId="259"/>
        </pc:sldMkLst>
        <pc:spChg chg="mod">
          <ac:chgData name="Shani Sinojiya" userId="c4d4e8a62b4f019f" providerId="Windows Live" clId="Web-{EF2B2851-3193-61FF-C4C4-C9142C4288B5}" dt="2024-11-10T16:34:10.962" v="148" actId="20577"/>
          <ac:spMkLst>
            <pc:docMk/>
            <pc:sldMk cId="2968259157" sldId="259"/>
            <ac:spMk id="2" creationId="{CB4B332D-53C0-30FF-06A1-661C9BA1B9B4}"/>
          </ac:spMkLst>
        </pc:spChg>
        <pc:spChg chg="mod">
          <ac:chgData name="Shani Sinojiya" userId="c4d4e8a62b4f019f" providerId="Windows Live" clId="Web-{EF2B2851-3193-61FF-C4C4-C9142C4288B5}" dt="2024-11-10T16:35:45.837" v="163"/>
          <ac:spMkLst>
            <pc:docMk/>
            <pc:sldMk cId="2968259157" sldId="259"/>
            <ac:spMk id="3" creationId="{1102F5D9-B4BE-E0F1-0069-FA34A893FB12}"/>
          </ac:spMkLst>
        </pc:spChg>
        <pc:spChg chg="del">
          <ac:chgData name="Shani Sinojiya" userId="c4d4e8a62b4f019f" providerId="Windows Live" clId="Web-{EF2B2851-3193-61FF-C4C4-C9142C4288B5}" dt="2024-11-10T16:34:51.884" v="154"/>
          <ac:spMkLst>
            <pc:docMk/>
            <pc:sldMk cId="2968259157" sldId="259"/>
            <ac:spMk id="36" creationId="{2DE4D4CE-6DAE-4A05-BE5B-6BCE3F4EC79B}"/>
          </ac:spMkLst>
        </pc:spChg>
        <pc:spChg chg="del">
          <ac:chgData name="Shani Sinojiya" userId="c4d4e8a62b4f019f" providerId="Windows Live" clId="Web-{EF2B2851-3193-61FF-C4C4-C9142C4288B5}" dt="2024-11-10T16:34:51.884" v="154"/>
          <ac:spMkLst>
            <pc:docMk/>
            <pc:sldMk cId="2968259157" sldId="259"/>
            <ac:spMk id="59" creationId="{5A0118C5-4F8D-4CF4-BADD-53FEACC6C42A}"/>
          </ac:spMkLst>
        </pc:spChg>
        <pc:spChg chg="del">
          <ac:chgData name="Shani Sinojiya" userId="c4d4e8a62b4f019f" providerId="Windows Live" clId="Web-{EF2B2851-3193-61FF-C4C4-C9142C4288B5}" dt="2024-11-10T16:34:51.884" v="154"/>
          <ac:spMkLst>
            <pc:docMk/>
            <pc:sldMk cId="2968259157" sldId="259"/>
            <ac:spMk id="60" creationId="{55C61911-45B2-48BF-AC7A-1EB579B42CBB}"/>
          </ac:spMkLst>
        </pc:spChg>
        <pc:spChg chg="del">
          <ac:chgData name="Shani Sinojiya" userId="c4d4e8a62b4f019f" providerId="Windows Live" clId="Web-{EF2B2851-3193-61FF-C4C4-C9142C4288B5}" dt="2024-11-10T16:34:51.884" v="154"/>
          <ac:spMkLst>
            <pc:docMk/>
            <pc:sldMk cId="2968259157" sldId="259"/>
            <ac:spMk id="63" creationId="{10C23D31-5B0A-4956-A59F-A24F57D2A959}"/>
          </ac:spMkLst>
        </pc:spChg>
        <pc:spChg chg="del">
          <ac:chgData name="Shani Sinojiya" userId="c4d4e8a62b4f019f" providerId="Windows Live" clId="Web-{EF2B2851-3193-61FF-C4C4-C9142C4288B5}" dt="2024-11-10T16:34:51.884" v="154"/>
          <ac:spMkLst>
            <pc:docMk/>
            <pc:sldMk cId="2968259157" sldId="259"/>
            <ac:spMk id="64" creationId="{F4C6FC6E-4AAF-4628-B7E5-85DF9D323B6F}"/>
          </ac:spMkLst>
        </pc:spChg>
        <pc:spChg chg="add del">
          <ac:chgData name="Shani Sinojiya" userId="c4d4e8a62b4f019f" providerId="Windows Live" clId="Web-{EF2B2851-3193-61FF-C4C4-C9142C4288B5}" dt="2024-11-10T16:35:45.837" v="163"/>
          <ac:spMkLst>
            <pc:docMk/>
            <pc:sldMk cId="2968259157" sldId="259"/>
            <ac:spMk id="72" creationId="{5A0118C5-4F8D-4CF4-BADD-53FEACC6C42A}"/>
          </ac:spMkLst>
        </pc:spChg>
        <pc:spChg chg="add del">
          <ac:chgData name="Shani Sinojiya" userId="c4d4e8a62b4f019f" providerId="Windows Live" clId="Web-{EF2B2851-3193-61FF-C4C4-C9142C4288B5}" dt="2024-11-10T16:35:45.837" v="163"/>
          <ac:spMkLst>
            <pc:docMk/>
            <pc:sldMk cId="2968259157" sldId="259"/>
            <ac:spMk id="74" creationId="{55C61911-45B2-48BF-AC7A-1EB579B42CBB}"/>
          </ac:spMkLst>
        </pc:spChg>
        <pc:spChg chg="add del">
          <ac:chgData name="Shani Sinojiya" userId="c4d4e8a62b4f019f" providerId="Windows Live" clId="Web-{EF2B2851-3193-61FF-C4C4-C9142C4288B5}" dt="2024-11-10T16:35:45.837" v="163"/>
          <ac:spMkLst>
            <pc:docMk/>
            <pc:sldMk cId="2968259157" sldId="259"/>
            <ac:spMk id="76" creationId="{2DE4D4CE-6DAE-4A05-BE5B-6BCE3F4EC79B}"/>
          </ac:spMkLst>
        </pc:spChg>
        <pc:spChg chg="add del">
          <ac:chgData name="Shani Sinojiya" userId="c4d4e8a62b4f019f" providerId="Windows Live" clId="Web-{EF2B2851-3193-61FF-C4C4-C9142C4288B5}" dt="2024-11-10T16:35:45.837" v="163"/>
          <ac:spMkLst>
            <pc:docMk/>
            <pc:sldMk cId="2968259157" sldId="259"/>
            <ac:spMk id="82" creationId="{10C23D31-5B0A-4956-A59F-A24F57D2A959}"/>
          </ac:spMkLst>
        </pc:spChg>
        <pc:spChg chg="add del">
          <ac:chgData name="Shani Sinojiya" userId="c4d4e8a62b4f019f" providerId="Windows Live" clId="Web-{EF2B2851-3193-61FF-C4C4-C9142C4288B5}" dt="2024-11-10T16:35:45.837" v="163"/>
          <ac:spMkLst>
            <pc:docMk/>
            <pc:sldMk cId="2968259157" sldId="259"/>
            <ac:spMk id="84" creationId="{F4C6FC6E-4AAF-4628-B7E5-85DF9D323B6F}"/>
          </ac:spMkLst>
        </pc:spChg>
        <pc:spChg chg="add">
          <ac:chgData name="Shani Sinojiya" userId="c4d4e8a62b4f019f" providerId="Windows Live" clId="Web-{EF2B2851-3193-61FF-C4C4-C9142C4288B5}" dt="2024-11-10T16:35:45.837" v="163"/>
          <ac:spMkLst>
            <pc:docMk/>
            <pc:sldMk cId="2968259157" sldId="259"/>
            <ac:spMk id="96" creationId="{5A0118C5-4F8D-4CF4-BADD-53FEACC6C42A}"/>
          </ac:spMkLst>
        </pc:spChg>
        <pc:spChg chg="add">
          <ac:chgData name="Shani Sinojiya" userId="c4d4e8a62b4f019f" providerId="Windows Live" clId="Web-{EF2B2851-3193-61FF-C4C4-C9142C4288B5}" dt="2024-11-10T16:35:45.837" v="163"/>
          <ac:spMkLst>
            <pc:docMk/>
            <pc:sldMk cId="2968259157" sldId="259"/>
            <ac:spMk id="98" creationId="{55C61911-45B2-48BF-AC7A-1EB579B42CBB}"/>
          </ac:spMkLst>
        </pc:spChg>
        <pc:spChg chg="add">
          <ac:chgData name="Shani Sinojiya" userId="c4d4e8a62b4f019f" providerId="Windows Live" clId="Web-{EF2B2851-3193-61FF-C4C4-C9142C4288B5}" dt="2024-11-10T16:35:45.837" v="163"/>
          <ac:spMkLst>
            <pc:docMk/>
            <pc:sldMk cId="2968259157" sldId="259"/>
            <ac:spMk id="100" creationId="{2DE4D4CE-6DAE-4A05-BE5B-6BCE3F4EC79B}"/>
          </ac:spMkLst>
        </pc:spChg>
        <pc:spChg chg="add">
          <ac:chgData name="Shani Sinojiya" userId="c4d4e8a62b4f019f" providerId="Windows Live" clId="Web-{EF2B2851-3193-61FF-C4C4-C9142C4288B5}" dt="2024-11-10T16:35:45.837" v="163"/>
          <ac:spMkLst>
            <pc:docMk/>
            <pc:sldMk cId="2968259157" sldId="259"/>
            <ac:spMk id="106" creationId="{10C23D31-5B0A-4956-A59F-A24F57D2A959}"/>
          </ac:spMkLst>
        </pc:spChg>
        <pc:spChg chg="add">
          <ac:chgData name="Shani Sinojiya" userId="c4d4e8a62b4f019f" providerId="Windows Live" clId="Web-{EF2B2851-3193-61FF-C4C4-C9142C4288B5}" dt="2024-11-10T16:35:45.837" v="163"/>
          <ac:spMkLst>
            <pc:docMk/>
            <pc:sldMk cId="2968259157" sldId="259"/>
            <ac:spMk id="108" creationId="{F4C6FC6E-4AAF-4628-B7E5-85DF9D323B6F}"/>
          </ac:spMkLst>
        </pc:spChg>
        <pc:grpChg chg="del">
          <ac:chgData name="Shani Sinojiya" userId="c4d4e8a62b4f019f" providerId="Windows Live" clId="Web-{EF2B2851-3193-61FF-C4C4-C9142C4288B5}" dt="2024-11-10T16:34:51.884" v="154"/>
          <ac:grpSpMkLst>
            <pc:docMk/>
            <pc:sldMk cId="2968259157" sldId="259"/>
            <ac:grpSpMk id="61" creationId="{B8CB1D39-68D4-4372-BF3B-2A33A7495E2B}"/>
          </ac:grpSpMkLst>
        </pc:grpChg>
        <pc:grpChg chg="del">
          <ac:chgData name="Shani Sinojiya" userId="c4d4e8a62b4f019f" providerId="Windows Live" clId="Web-{EF2B2851-3193-61FF-C4C4-C9142C4288B5}" dt="2024-11-10T16:34:51.884" v="154"/>
          <ac:grpSpMkLst>
            <pc:docMk/>
            <pc:sldMk cId="2968259157" sldId="259"/>
            <ac:grpSpMk id="65" creationId="{582A903B-6B78-4F0A-B7C9-3D80499020B8}"/>
          </ac:grpSpMkLst>
        </pc:grpChg>
        <pc:grpChg chg="add del">
          <ac:chgData name="Shani Sinojiya" userId="c4d4e8a62b4f019f" providerId="Windows Live" clId="Web-{EF2B2851-3193-61FF-C4C4-C9142C4288B5}" dt="2024-11-10T16:35:45.837" v="163"/>
          <ac:grpSpMkLst>
            <pc:docMk/>
            <pc:sldMk cId="2968259157" sldId="259"/>
            <ac:grpSpMk id="78" creationId="{B8CB1D39-68D4-4372-BF3B-2A33A7495E2B}"/>
          </ac:grpSpMkLst>
        </pc:grpChg>
        <pc:grpChg chg="add del">
          <ac:chgData name="Shani Sinojiya" userId="c4d4e8a62b4f019f" providerId="Windows Live" clId="Web-{EF2B2851-3193-61FF-C4C4-C9142C4288B5}" dt="2024-11-10T16:35:45.837" v="163"/>
          <ac:grpSpMkLst>
            <pc:docMk/>
            <pc:sldMk cId="2968259157" sldId="259"/>
            <ac:grpSpMk id="86" creationId="{582A903B-6B78-4F0A-B7C9-3D80499020B8}"/>
          </ac:grpSpMkLst>
        </pc:grpChg>
        <pc:grpChg chg="add">
          <ac:chgData name="Shani Sinojiya" userId="c4d4e8a62b4f019f" providerId="Windows Live" clId="Web-{EF2B2851-3193-61FF-C4C4-C9142C4288B5}" dt="2024-11-10T16:35:45.837" v="163"/>
          <ac:grpSpMkLst>
            <pc:docMk/>
            <pc:sldMk cId="2968259157" sldId="259"/>
            <ac:grpSpMk id="102" creationId="{B8CB1D39-68D4-4372-BF3B-2A33A7495E2B}"/>
          </ac:grpSpMkLst>
        </pc:grpChg>
        <pc:grpChg chg="add">
          <ac:chgData name="Shani Sinojiya" userId="c4d4e8a62b4f019f" providerId="Windows Live" clId="Web-{EF2B2851-3193-61FF-C4C4-C9142C4288B5}" dt="2024-11-10T16:35:45.837" v="163"/>
          <ac:grpSpMkLst>
            <pc:docMk/>
            <pc:sldMk cId="2968259157" sldId="259"/>
            <ac:grpSpMk id="110" creationId="{582A903B-6B78-4F0A-B7C9-3D80499020B8}"/>
          </ac:grpSpMkLst>
        </pc:grpChg>
      </pc:sldChg>
      <pc:sldChg chg="addSp delSp modSp add replId">
        <pc:chgData name="Shani Sinojiya" userId="c4d4e8a62b4f019f" providerId="Windows Live" clId="Web-{EF2B2851-3193-61FF-C4C4-C9142C4288B5}" dt="2024-11-10T16:39:24.776" v="193" actId="20577"/>
        <pc:sldMkLst>
          <pc:docMk/>
          <pc:sldMk cId="2850125324" sldId="260"/>
        </pc:sldMkLst>
        <pc:spChg chg="mod">
          <ac:chgData name="Shani Sinojiya" userId="c4d4e8a62b4f019f" providerId="Windows Live" clId="Web-{EF2B2851-3193-61FF-C4C4-C9142C4288B5}" dt="2024-11-10T16:39:24.776" v="193" actId="20577"/>
          <ac:spMkLst>
            <pc:docMk/>
            <pc:sldMk cId="2850125324" sldId="260"/>
            <ac:spMk id="2" creationId="{CB4B332D-53C0-30FF-06A1-661C9BA1B9B4}"/>
          </ac:spMkLst>
        </pc:spChg>
        <pc:spChg chg="add del mod">
          <ac:chgData name="Shani Sinojiya" userId="c4d4e8a62b4f019f" providerId="Windows Live" clId="Web-{EF2B2851-3193-61FF-C4C4-C9142C4288B5}" dt="2024-11-10T16:37:14.244" v="181"/>
          <ac:spMkLst>
            <pc:docMk/>
            <pc:sldMk cId="2850125324" sldId="260"/>
            <ac:spMk id="3" creationId="{1102F5D9-B4BE-E0F1-0069-FA34A893FB12}"/>
          </ac:spMkLst>
        </pc:spChg>
        <pc:spChg chg="add del">
          <ac:chgData name="Shani Sinojiya" userId="c4d4e8a62b4f019f" providerId="Windows Live" clId="Web-{EF2B2851-3193-61FF-C4C4-C9142C4288B5}" dt="2024-11-10T16:37:14.244" v="181"/>
          <ac:spMkLst>
            <pc:docMk/>
            <pc:sldMk cId="2850125324" sldId="260"/>
            <ac:spMk id="72" creationId="{5A0118C5-4F8D-4CF4-BADD-53FEACC6C42A}"/>
          </ac:spMkLst>
        </pc:spChg>
        <pc:spChg chg="add del">
          <ac:chgData name="Shani Sinojiya" userId="c4d4e8a62b4f019f" providerId="Windows Live" clId="Web-{EF2B2851-3193-61FF-C4C4-C9142C4288B5}" dt="2024-11-10T16:37:14.244" v="181"/>
          <ac:spMkLst>
            <pc:docMk/>
            <pc:sldMk cId="2850125324" sldId="260"/>
            <ac:spMk id="74" creationId="{55C61911-45B2-48BF-AC7A-1EB579B42CBB}"/>
          </ac:spMkLst>
        </pc:spChg>
        <pc:spChg chg="add del">
          <ac:chgData name="Shani Sinojiya" userId="c4d4e8a62b4f019f" providerId="Windows Live" clId="Web-{EF2B2851-3193-61FF-C4C4-C9142C4288B5}" dt="2024-11-10T16:37:14.244" v="181"/>
          <ac:spMkLst>
            <pc:docMk/>
            <pc:sldMk cId="2850125324" sldId="260"/>
            <ac:spMk id="76" creationId="{2DE4D4CE-6DAE-4A05-BE5B-6BCE3F4EC79B}"/>
          </ac:spMkLst>
        </pc:spChg>
        <pc:spChg chg="add del">
          <ac:chgData name="Shani Sinojiya" userId="c4d4e8a62b4f019f" providerId="Windows Live" clId="Web-{EF2B2851-3193-61FF-C4C4-C9142C4288B5}" dt="2024-11-10T16:37:14.244" v="181"/>
          <ac:spMkLst>
            <pc:docMk/>
            <pc:sldMk cId="2850125324" sldId="260"/>
            <ac:spMk id="82" creationId="{10C23D31-5B0A-4956-A59F-A24F57D2A959}"/>
          </ac:spMkLst>
        </pc:spChg>
        <pc:spChg chg="add del">
          <ac:chgData name="Shani Sinojiya" userId="c4d4e8a62b4f019f" providerId="Windows Live" clId="Web-{EF2B2851-3193-61FF-C4C4-C9142C4288B5}" dt="2024-11-10T16:37:14.244" v="181"/>
          <ac:spMkLst>
            <pc:docMk/>
            <pc:sldMk cId="2850125324" sldId="260"/>
            <ac:spMk id="84" creationId="{F4C6FC6E-4AAF-4628-B7E5-85DF9D323B6F}"/>
          </ac:spMkLst>
        </pc:spChg>
        <pc:spChg chg="add del">
          <ac:chgData name="Shani Sinojiya" userId="c4d4e8a62b4f019f" providerId="Windows Live" clId="Web-{EF2B2851-3193-61FF-C4C4-C9142C4288B5}" dt="2024-11-10T16:37:14.181" v="179"/>
          <ac:spMkLst>
            <pc:docMk/>
            <pc:sldMk cId="2850125324" sldId="260"/>
            <ac:spMk id="97" creationId="{E5F17139-31EE-46AC-B04F-DBBD852DD6CB}"/>
          </ac:spMkLst>
        </pc:spChg>
        <pc:spChg chg="add del">
          <ac:chgData name="Shani Sinojiya" userId="c4d4e8a62b4f019f" providerId="Windows Live" clId="Web-{EF2B2851-3193-61FF-C4C4-C9142C4288B5}" dt="2024-11-10T16:37:14.181" v="179"/>
          <ac:spMkLst>
            <pc:docMk/>
            <pc:sldMk cId="2850125324" sldId="260"/>
            <ac:spMk id="99" creationId="{AAD42DD4-86F6-4FD2-869F-32D35E310CF6}"/>
          </ac:spMkLst>
        </pc:spChg>
        <pc:spChg chg="add del">
          <ac:chgData name="Shani Sinojiya" userId="c4d4e8a62b4f019f" providerId="Windows Live" clId="Web-{EF2B2851-3193-61FF-C4C4-C9142C4288B5}" dt="2024-11-10T16:37:14.181" v="179"/>
          <ac:spMkLst>
            <pc:docMk/>
            <pc:sldMk cId="2850125324" sldId="260"/>
            <ac:spMk id="101" creationId="{4C36B8C5-0DEB-41B5-911D-572E2E835E3C}"/>
          </ac:spMkLst>
        </pc:spChg>
        <pc:spChg chg="add del">
          <ac:chgData name="Shani Sinojiya" userId="c4d4e8a62b4f019f" providerId="Windows Live" clId="Web-{EF2B2851-3193-61FF-C4C4-C9142C4288B5}" dt="2024-11-10T16:37:14.181" v="179"/>
          <ac:spMkLst>
            <pc:docMk/>
            <pc:sldMk cId="2850125324" sldId="260"/>
            <ac:spMk id="103" creationId="{5D1FF148-6725-4278-A9A8-A9A6A3F261CC}"/>
          </ac:spMkLst>
        </pc:spChg>
        <pc:spChg chg="add del">
          <ac:chgData name="Shani Sinojiya" userId="c4d4e8a62b4f019f" providerId="Windows Live" clId="Web-{EF2B2851-3193-61FF-C4C4-C9142C4288B5}" dt="2024-11-10T16:37:14.181" v="179"/>
          <ac:spMkLst>
            <pc:docMk/>
            <pc:sldMk cId="2850125324" sldId="260"/>
            <ac:spMk id="105" creationId="{B247507B-4D21-4FF7-B49C-239309CF2A0B}"/>
          </ac:spMkLst>
        </pc:spChg>
        <pc:spChg chg="add">
          <ac:chgData name="Shani Sinojiya" userId="c4d4e8a62b4f019f" providerId="Windows Live" clId="Web-{EF2B2851-3193-61FF-C4C4-C9142C4288B5}" dt="2024-11-10T16:37:14.244" v="181"/>
          <ac:spMkLst>
            <pc:docMk/>
            <pc:sldMk cId="2850125324" sldId="260"/>
            <ac:spMk id="107" creationId="{5A0118C5-4F8D-4CF4-BADD-53FEACC6C42A}"/>
          </ac:spMkLst>
        </pc:spChg>
        <pc:spChg chg="add">
          <ac:chgData name="Shani Sinojiya" userId="c4d4e8a62b4f019f" providerId="Windows Live" clId="Web-{EF2B2851-3193-61FF-C4C4-C9142C4288B5}" dt="2024-11-10T16:37:14.244" v="181"/>
          <ac:spMkLst>
            <pc:docMk/>
            <pc:sldMk cId="2850125324" sldId="260"/>
            <ac:spMk id="108" creationId="{55C61911-45B2-48BF-AC7A-1EB579B42CBB}"/>
          </ac:spMkLst>
        </pc:spChg>
        <pc:spChg chg="add">
          <ac:chgData name="Shani Sinojiya" userId="c4d4e8a62b4f019f" providerId="Windows Live" clId="Web-{EF2B2851-3193-61FF-C4C4-C9142C4288B5}" dt="2024-11-10T16:37:14.244" v="181"/>
          <ac:spMkLst>
            <pc:docMk/>
            <pc:sldMk cId="2850125324" sldId="260"/>
            <ac:spMk id="109" creationId="{2DE4D4CE-6DAE-4A05-BE5B-6BCE3F4EC79B}"/>
          </ac:spMkLst>
        </pc:spChg>
        <pc:spChg chg="add">
          <ac:chgData name="Shani Sinojiya" userId="c4d4e8a62b4f019f" providerId="Windows Live" clId="Web-{EF2B2851-3193-61FF-C4C4-C9142C4288B5}" dt="2024-11-10T16:37:14.244" v="181"/>
          <ac:spMkLst>
            <pc:docMk/>
            <pc:sldMk cId="2850125324" sldId="260"/>
            <ac:spMk id="111" creationId="{10C23D31-5B0A-4956-A59F-A24F57D2A959}"/>
          </ac:spMkLst>
        </pc:spChg>
        <pc:spChg chg="add">
          <ac:chgData name="Shani Sinojiya" userId="c4d4e8a62b4f019f" providerId="Windows Live" clId="Web-{EF2B2851-3193-61FF-C4C4-C9142C4288B5}" dt="2024-11-10T16:37:14.244" v="181"/>
          <ac:spMkLst>
            <pc:docMk/>
            <pc:sldMk cId="2850125324" sldId="260"/>
            <ac:spMk id="112" creationId="{F4C6FC6E-4AAF-4628-B7E5-85DF9D323B6F}"/>
          </ac:spMkLst>
        </pc:spChg>
        <pc:spChg chg="mod replId">
          <ac:chgData name="Shani Sinojiya" userId="c4d4e8a62b4f019f" providerId="Windows Live" clId="Web-{EF2B2851-3193-61FF-C4C4-C9142C4288B5}" dt="2024-11-10T16:37:14.181" v="180"/>
          <ac:spMkLst>
            <pc:docMk/>
            <pc:sldMk cId="2850125324" sldId="260"/>
            <ac:spMk id="115" creationId="{C5A741B9-65EC-4C5B-9FE0-4A18575771A6}"/>
          </ac:spMkLst>
        </pc:spChg>
        <pc:spChg chg="mod replId">
          <ac:chgData name="Shani Sinojiya" userId="c4d4e8a62b4f019f" providerId="Windows Live" clId="Web-{EF2B2851-3193-61FF-C4C4-C9142C4288B5}" dt="2024-11-10T16:37:14.181" v="180"/>
          <ac:spMkLst>
            <pc:docMk/>
            <pc:sldMk cId="2850125324" sldId="260"/>
            <ac:spMk id="116" creationId="{C0BB4301-41FA-4453-956F-A11CC664B68B}"/>
          </ac:spMkLst>
        </pc:spChg>
        <pc:spChg chg="mod replId">
          <ac:chgData name="Shani Sinojiya" userId="c4d4e8a62b4f019f" providerId="Windows Live" clId="Web-{EF2B2851-3193-61FF-C4C4-C9142C4288B5}" dt="2024-11-10T16:37:14.181" v="180"/>
          <ac:spMkLst>
            <pc:docMk/>
            <pc:sldMk cId="2850125324" sldId="260"/>
            <ac:spMk id="117" creationId="{259369A8-EF57-42A1-8EC8-F6A9F92A3AD0}"/>
          </ac:spMkLst>
        </pc:spChg>
        <pc:spChg chg="mod replId">
          <ac:chgData name="Shani Sinojiya" userId="c4d4e8a62b4f019f" providerId="Windows Live" clId="Web-{EF2B2851-3193-61FF-C4C4-C9142C4288B5}" dt="2024-11-10T16:37:14.181" v="180"/>
          <ac:spMkLst>
            <pc:docMk/>
            <pc:sldMk cId="2850125324" sldId="260"/>
            <ac:spMk id="118" creationId="{D510EA93-8F64-42C8-A630-D449506E95E0}"/>
          </ac:spMkLst>
        </pc:spChg>
        <pc:spChg chg="mod replId">
          <ac:chgData name="Shani Sinojiya" userId="c4d4e8a62b4f019f" providerId="Windows Live" clId="Web-{EF2B2851-3193-61FF-C4C4-C9142C4288B5}" dt="2024-11-10T16:37:14.181" v="180"/>
          <ac:spMkLst>
            <pc:docMk/>
            <pc:sldMk cId="2850125324" sldId="260"/>
            <ac:spMk id="119" creationId="{06CB53FC-E4DA-4001-928B-9998A85EA5B8}"/>
          </ac:spMkLst>
        </pc:spChg>
        <pc:spChg chg="mod replId">
          <ac:chgData name="Shani Sinojiya" userId="c4d4e8a62b4f019f" providerId="Windows Live" clId="Web-{EF2B2851-3193-61FF-C4C4-C9142C4288B5}" dt="2024-11-10T16:37:14.181" v="180"/>
          <ac:spMkLst>
            <pc:docMk/>
            <pc:sldMk cId="2850125324" sldId="260"/>
            <ac:spMk id="120" creationId="{D210B969-4FDF-4AAC-9397-63D5434958D1}"/>
          </ac:spMkLst>
        </pc:spChg>
        <pc:spChg chg="mod replId">
          <ac:chgData name="Shani Sinojiya" userId="c4d4e8a62b4f019f" providerId="Windows Live" clId="Web-{EF2B2851-3193-61FF-C4C4-C9142C4288B5}" dt="2024-11-10T16:37:14.181" v="180"/>
          <ac:spMkLst>
            <pc:docMk/>
            <pc:sldMk cId="2850125324" sldId="260"/>
            <ac:spMk id="121" creationId="{570B3EF0-84EA-4F47-86A3-1EA1F644A49F}"/>
          </ac:spMkLst>
        </pc:spChg>
        <pc:grpChg chg="add del">
          <ac:chgData name="Shani Sinojiya" userId="c4d4e8a62b4f019f" providerId="Windows Live" clId="Web-{EF2B2851-3193-61FF-C4C4-C9142C4288B5}" dt="2024-11-10T16:37:14.244" v="181"/>
          <ac:grpSpMkLst>
            <pc:docMk/>
            <pc:sldMk cId="2850125324" sldId="260"/>
            <ac:grpSpMk id="78" creationId="{B8CB1D39-68D4-4372-BF3B-2A33A7495E2B}"/>
          </ac:grpSpMkLst>
        </pc:grpChg>
        <pc:grpChg chg="add del">
          <ac:chgData name="Shani Sinojiya" userId="c4d4e8a62b4f019f" providerId="Windows Live" clId="Web-{EF2B2851-3193-61FF-C4C4-C9142C4288B5}" dt="2024-11-10T16:37:14.244" v="181"/>
          <ac:grpSpMkLst>
            <pc:docMk/>
            <pc:sldMk cId="2850125324" sldId="260"/>
            <ac:grpSpMk id="86" creationId="{582A903B-6B78-4F0A-B7C9-3D80499020B8}"/>
          </ac:grpSpMkLst>
        </pc:grpChg>
        <pc:grpChg chg="add">
          <ac:chgData name="Shani Sinojiya" userId="c4d4e8a62b4f019f" providerId="Windows Live" clId="Web-{EF2B2851-3193-61FF-C4C4-C9142C4288B5}" dt="2024-11-10T16:37:14.244" v="181"/>
          <ac:grpSpMkLst>
            <pc:docMk/>
            <pc:sldMk cId="2850125324" sldId="260"/>
            <ac:grpSpMk id="110" creationId="{B8CB1D39-68D4-4372-BF3B-2A33A7495E2B}"/>
          </ac:grpSpMkLst>
        </pc:grpChg>
        <pc:grpChg chg="add">
          <ac:chgData name="Shani Sinojiya" userId="c4d4e8a62b4f019f" providerId="Windows Live" clId="Web-{EF2B2851-3193-61FF-C4C4-C9142C4288B5}" dt="2024-11-10T16:37:14.244" v="181"/>
          <ac:grpSpMkLst>
            <pc:docMk/>
            <pc:sldMk cId="2850125324" sldId="260"/>
            <ac:grpSpMk id="114" creationId="{582A903B-6B78-4F0A-B7C9-3D80499020B8}"/>
          </ac:grpSpMkLst>
        </pc:grpChg>
        <pc:graphicFrameChg chg="add del">
          <ac:chgData name="Shani Sinojiya" userId="c4d4e8a62b4f019f" providerId="Windows Live" clId="Web-{EF2B2851-3193-61FF-C4C4-C9142C4288B5}" dt="2024-11-10T16:37:14.181" v="179"/>
          <ac:graphicFrameMkLst>
            <pc:docMk/>
            <pc:sldMk cId="2850125324" sldId="260"/>
            <ac:graphicFrameMk id="93" creationId="{BC54C827-5E8C-AF58-D620-59F55C4618B2}"/>
          </ac:graphicFrameMkLst>
        </pc:graphicFrameChg>
        <pc:graphicFrameChg chg="add modGraphic">
          <ac:chgData name="Shani Sinojiya" userId="c4d4e8a62b4f019f" providerId="Windows Live" clId="Web-{EF2B2851-3193-61FF-C4C4-C9142C4288B5}" dt="2024-11-10T16:38:21.275" v="189"/>
          <ac:graphicFrameMkLst>
            <pc:docMk/>
            <pc:sldMk cId="2850125324" sldId="260"/>
            <ac:graphicFrameMk id="113" creationId="{DB479230-5372-8323-3497-CD7E8B2A761F}"/>
          </ac:graphicFrameMkLst>
        </pc:graphicFrameChg>
      </pc:sldChg>
      <pc:sldChg chg="addSp delSp modSp add ord replId">
        <pc:chgData name="Shani Sinojiya" userId="c4d4e8a62b4f019f" providerId="Windows Live" clId="Web-{EF2B2851-3193-61FF-C4C4-C9142C4288B5}" dt="2024-11-10T16:40:17.760" v="204"/>
        <pc:sldMkLst>
          <pc:docMk/>
          <pc:sldMk cId="2325371405" sldId="261"/>
        </pc:sldMkLst>
        <pc:spChg chg="mod">
          <ac:chgData name="Shani Sinojiya" userId="c4d4e8a62b4f019f" providerId="Windows Live" clId="Web-{EF2B2851-3193-61FF-C4C4-C9142C4288B5}" dt="2024-11-10T16:40:17.760" v="204"/>
          <ac:spMkLst>
            <pc:docMk/>
            <pc:sldMk cId="2325371405" sldId="261"/>
            <ac:spMk id="2" creationId="{CB4B332D-53C0-30FF-06A1-661C9BA1B9B4}"/>
          </ac:spMkLst>
        </pc:spChg>
        <pc:spChg chg="del mod">
          <ac:chgData name="Shani Sinojiya" userId="c4d4e8a62b4f019f" providerId="Windows Live" clId="Web-{EF2B2851-3193-61FF-C4C4-C9142C4288B5}" dt="2024-11-10T16:40:17.760" v="204"/>
          <ac:spMkLst>
            <pc:docMk/>
            <pc:sldMk cId="2325371405" sldId="261"/>
            <ac:spMk id="3" creationId="{1102F5D9-B4BE-E0F1-0069-FA34A893FB12}"/>
          </ac:spMkLst>
        </pc:spChg>
        <pc:spChg chg="del">
          <ac:chgData name="Shani Sinojiya" userId="c4d4e8a62b4f019f" providerId="Windows Live" clId="Web-{EF2B2851-3193-61FF-C4C4-C9142C4288B5}" dt="2024-11-10T16:40:17.760" v="204"/>
          <ac:spMkLst>
            <pc:docMk/>
            <pc:sldMk cId="2325371405" sldId="261"/>
            <ac:spMk id="96" creationId="{5A0118C5-4F8D-4CF4-BADD-53FEACC6C42A}"/>
          </ac:spMkLst>
        </pc:spChg>
        <pc:spChg chg="del">
          <ac:chgData name="Shani Sinojiya" userId="c4d4e8a62b4f019f" providerId="Windows Live" clId="Web-{EF2B2851-3193-61FF-C4C4-C9142C4288B5}" dt="2024-11-10T16:40:17.760" v="204"/>
          <ac:spMkLst>
            <pc:docMk/>
            <pc:sldMk cId="2325371405" sldId="261"/>
            <ac:spMk id="98" creationId="{55C61911-45B2-48BF-AC7A-1EB579B42CBB}"/>
          </ac:spMkLst>
        </pc:spChg>
        <pc:spChg chg="del">
          <ac:chgData name="Shani Sinojiya" userId="c4d4e8a62b4f019f" providerId="Windows Live" clId="Web-{EF2B2851-3193-61FF-C4C4-C9142C4288B5}" dt="2024-11-10T16:40:17.760" v="204"/>
          <ac:spMkLst>
            <pc:docMk/>
            <pc:sldMk cId="2325371405" sldId="261"/>
            <ac:spMk id="100" creationId="{2DE4D4CE-6DAE-4A05-BE5B-6BCE3F4EC79B}"/>
          </ac:spMkLst>
        </pc:spChg>
        <pc:spChg chg="del">
          <ac:chgData name="Shani Sinojiya" userId="c4d4e8a62b4f019f" providerId="Windows Live" clId="Web-{EF2B2851-3193-61FF-C4C4-C9142C4288B5}" dt="2024-11-10T16:40:17.760" v="204"/>
          <ac:spMkLst>
            <pc:docMk/>
            <pc:sldMk cId="2325371405" sldId="261"/>
            <ac:spMk id="106" creationId="{10C23D31-5B0A-4956-A59F-A24F57D2A959}"/>
          </ac:spMkLst>
        </pc:spChg>
        <pc:spChg chg="del">
          <ac:chgData name="Shani Sinojiya" userId="c4d4e8a62b4f019f" providerId="Windows Live" clId="Web-{EF2B2851-3193-61FF-C4C4-C9142C4288B5}" dt="2024-11-10T16:40:17.760" v="204"/>
          <ac:spMkLst>
            <pc:docMk/>
            <pc:sldMk cId="2325371405" sldId="261"/>
            <ac:spMk id="108" creationId="{F4C6FC6E-4AAF-4628-B7E5-85DF9D323B6F}"/>
          </ac:spMkLst>
        </pc:spChg>
        <pc:spChg chg="add">
          <ac:chgData name="Shani Sinojiya" userId="c4d4e8a62b4f019f" providerId="Windows Live" clId="Web-{EF2B2851-3193-61FF-C4C4-C9142C4288B5}" dt="2024-11-10T16:40:17.760" v="204"/>
          <ac:spMkLst>
            <pc:docMk/>
            <pc:sldMk cId="2325371405" sldId="261"/>
            <ac:spMk id="121" creationId="{E5F17139-31EE-46AC-B04F-DBBD852DD6CB}"/>
          </ac:spMkLst>
        </pc:spChg>
        <pc:spChg chg="add">
          <ac:chgData name="Shani Sinojiya" userId="c4d4e8a62b4f019f" providerId="Windows Live" clId="Web-{EF2B2851-3193-61FF-C4C4-C9142C4288B5}" dt="2024-11-10T16:40:17.760" v="204"/>
          <ac:spMkLst>
            <pc:docMk/>
            <pc:sldMk cId="2325371405" sldId="261"/>
            <ac:spMk id="123" creationId="{AAD42DD4-86F6-4FD2-869F-32D35E310CF6}"/>
          </ac:spMkLst>
        </pc:spChg>
        <pc:spChg chg="add">
          <ac:chgData name="Shani Sinojiya" userId="c4d4e8a62b4f019f" providerId="Windows Live" clId="Web-{EF2B2851-3193-61FF-C4C4-C9142C4288B5}" dt="2024-11-10T16:40:17.760" v="204"/>
          <ac:spMkLst>
            <pc:docMk/>
            <pc:sldMk cId="2325371405" sldId="261"/>
            <ac:spMk id="125" creationId="{4C36B8C5-0DEB-41B5-911D-572E2E835E3C}"/>
          </ac:spMkLst>
        </pc:spChg>
        <pc:spChg chg="add">
          <ac:chgData name="Shani Sinojiya" userId="c4d4e8a62b4f019f" providerId="Windows Live" clId="Web-{EF2B2851-3193-61FF-C4C4-C9142C4288B5}" dt="2024-11-10T16:40:17.760" v="204"/>
          <ac:spMkLst>
            <pc:docMk/>
            <pc:sldMk cId="2325371405" sldId="261"/>
            <ac:spMk id="127" creationId="{5D1FF148-6725-4278-A9A8-A9A6A3F261CC}"/>
          </ac:spMkLst>
        </pc:spChg>
        <pc:spChg chg="add">
          <ac:chgData name="Shani Sinojiya" userId="c4d4e8a62b4f019f" providerId="Windows Live" clId="Web-{EF2B2851-3193-61FF-C4C4-C9142C4288B5}" dt="2024-11-10T16:40:17.760" v="204"/>
          <ac:spMkLst>
            <pc:docMk/>
            <pc:sldMk cId="2325371405" sldId="261"/>
            <ac:spMk id="129" creationId="{B247507B-4D21-4FF7-B49C-239309CF2A0B}"/>
          </ac:spMkLst>
        </pc:spChg>
        <pc:grpChg chg="del">
          <ac:chgData name="Shani Sinojiya" userId="c4d4e8a62b4f019f" providerId="Windows Live" clId="Web-{EF2B2851-3193-61FF-C4C4-C9142C4288B5}" dt="2024-11-10T16:40:17.760" v="204"/>
          <ac:grpSpMkLst>
            <pc:docMk/>
            <pc:sldMk cId="2325371405" sldId="261"/>
            <ac:grpSpMk id="102" creationId="{B8CB1D39-68D4-4372-BF3B-2A33A7495E2B}"/>
          </ac:grpSpMkLst>
        </pc:grpChg>
        <pc:grpChg chg="del">
          <ac:chgData name="Shani Sinojiya" userId="c4d4e8a62b4f019f" providerId="Windows Live" clId="Web-{EF2B2851-3193-61FF-C4C4-C9142C4288B5}" dt="2024-11-10T16:40:17.760" v="204"/>
          <ac:grpSpMkLst>
            <pc:docMk/>
            <pc:sldMk cId="2325371405" sldId="261"/>
            <ac:grpSpMk id="110" creationId="{582A903B-6B78-4F0A-B7C9-3D80499020B8}"/>
          </ac:grpSpMkLst>
        </pc:grpChg>
        <pc:graphicFrameChg chg="add">
          <ac:chgData name="Shani Sinojiya" userId="c4d4e8a62b4f019f" providerId="Windows Live" clId="Web-{EF2B2851-3193-61FF-C4C4-C9142C4288B5}" dt="2024-11-10T16:40:17.760" v="204"/>
          <ac:graphicFrameMkLst>
            <pc:docMk/>
            <pc:sldMk cId="2325371405" sldId="261"/>
            <ac:graphicFrameMk id="117" creationId="{740BC49E-5AEF-C455-AE2E-DDD96D7464D0}"/>
          </ac:graphicFrameMkLst>
        </pc:graphicFrameChg>
      </pc:sldChg>
      <pc:sldChg chg="addSp modSp new mod setBg">
        <pc:chgData name="Shani Sinojiya" userId="c4d4e8a62b4f019f" providerId="Windows Live" clId="Web-{EF2B2851-3193-61FF-C4C4-C9142C4288B5}" dt="2024-11-10T18:24:16.611" v="624" actId="20577"/>
        <pc:sldMkLst>
          <pc:docMk/>
          <pc:sldMk cId="97138753" sldId="262"/>
        </pc:sldMkLst>
        <pc:spChg chg="mod">
          <ac:chgData name="Shani Sinojiya" userId="c4d4e8a62b4f019f" providerId="Windows Live" clId="Web-{EF2B2851-3193-61FF-C4C4-C9142C4288B5}" dt="2024-11-10T16:42:38.808" v="215"/>
          <ac:spMkLst>
            <pc:docMk/>
            <pc:sldMk cId="97138753" sldId="262"/>
            <ac:spMk id="2" creationId="{04C07E92-A4EB-7100-FEBC-03F99A28E000}"/>
          </ac:spMkLst>
        </pc:spChg>
        <pc:spChg chg="mod">
          <ac:chgData name="Shani Sinojiya" userId="c4d4e8a62b4f019f" providerId="Windows Live" clId="Web-{EF2B2851-3193-61FF-C4C4-C9142C4288B5}" dt="2024-11-10T18:24:16.611" v="624" actId="20577"/>
          <ac:spMkLst>
            <pc:docMk/>
            <pc:sldMk cId="97138753" sldId="262"/>
            <ac:spMk id="3" creationId="{217080E6-18CA-56FD-902D-E3DDF372D615}"/>
          </ac:spMkLst>
        </pc:spChg>
        <pc:spChg chg="add">
          <ac:chgData name="Shani Sinojiya" userId="c4d4e8a62b4f019f" providerId="Windows Live" clId="Web-{EF2B2851-3193-61FF-C4C4-C9142C4288B5}" dt="2024-11-10T16:42:38.808" v="215"/>
          <ac:spMkLst>
            <pc:docMk/>
            <pc:sldMk cId="97138753" sldId="262"/>
            <ac:spMk id="8" creationId="{5A0118C5-4F8D-4CF4-BADD-53FEACC6C42A}"/>
          </ac:spMkLst>
        </pc:spChg>
        <pc:spChg chg="add">
          <ac:chgData name="Shani Sinojiya" userId="c4d4e8a62b4f019f" providerId="Windows Live" clId="Web-{EF2B2851-3193-61FF-C4C4-C9142C4288B5}" dt="2024-11-10T16:42:38.808" v="215"/>
          <ac:spMkLst>
            <pc:docMk/>
            <pc:sldMk cId="97138753" sldId="262"/>
            <ac:spMk id="10" creationId="{55C61911-45B2-48BF-AC7A-1EB579B42CBB}"/>
          </ac:spMkLst>
        </pc:spChg>
        <pc:spChg chg="add">
          <ac:chgData name="Shani Sinojiya" userId="c4d4e8a62b4f019f" providerId="Windows Live" clId="Web-{EF2B2851-3193-61FF-C4C4-C9142C4288B5}" dt="2024-11-10T16:42:38.808" v="215"/>
          <ac:spMkLst>
            <pc:docMk/>
            <pc:sldMk cId="97138753" sldId="262"/>
            <ac:spMk id="12" creationId="{2DE4D4CE-6DAE-4A05-BE5B-6BCE3F4EC79B}"/>
          </ac:spMkLst>
        </pc:spChg>
        <pc:spChg chg="add">
          <ac:chgData name="Shani Sinojiya" userId="c4d4e8a62b4f019f" providerId="Windows Live" clId="Web-{EF2B2851-3193-61FF-C4C4-C9142C4288B5}" dt="2024-11-10T16:42:38.808" v="215"/>
          <ac:spMkLst>
            <pc:docMk/>
            <pc:sldMk cId="97138753" sldId="262"/>
            <ac:spMk id="18" creationId="{10C23D31-5B0A-4956-A59F-A24F57D2A959}"/>
          </ac:spMkLst>
        </pc:spChg>
        <pc:spChg chg="add">
          <ac:chgData name="Shani Sinojiya" userId="c4d4e8a62b4f019f" providerId="Windows Live" clId="Web-{EF2B2851-3193-61FF-C4C4-C9142C4288B5}" dt="2024-11-10T16:42:38.808" v="215"/>
          <ac:spMkLst>
            <pc:docMk/>
            <pc:sldMk cId="97138753" sldId="262"/>
            <ac:spMk id="20" creationId="{F4C6FC6E-4AAF-4628-B7E5-85DF9D323B6F}"/>
          </ac:spMkLst>
        </pc:spChg>
        <pc:grpChg chg="add">
          <ac:chgData name="Shani Sinojiya" userId="c4d4e8a62b4f019f" providerId="Windows Live" clId="Web-{EF2B2851-3193-61FF-C4C4-C9142C4288B5}" dt="2024-11-10T16:42:38.808" v="215"/>
          <ac:grpSpMkLst>
            <pc:docMk/>
            <pc:sldMk cId="97138753" sldId="262"/>
            <ac:grpSpMk id="14" creationId="{B8CB1D39-68D4-4372-BF3B-2A33A7495E2B}"/>
          </ac:grpSpMkLst>
        </pc:grpChg>
        <pc:grpChg chg="add">
          <ac:chgData name="Shani Sinojiya" userId="c4d4e8a62b4f019f" providerId="Windows Live" clId="Web-{EF2B2851-3193-61FF-C4C4-C9142C4288B5}" dt="2024-11-10T16:42:38.808" v="215"/>
          <ac:grpSpMkLst>
            <pc:docMk/>
            <pc:sldMk cId="97138753" sldId="262"/>
            <ac:grpSpMk id="22" creationId="{582A903B-6B78-4F0A-B7C9-3D80499020B8}"/>
          </ac:grpSpMkLst>
        </pc:grpChg>
      </pc:sldChg>
      <pc:sldChg chg="modSp add replId">
        <pc:chgData name="Shani Sinojiya" userId="c4d4e8a62b4f019f" providerId="Windows Live" clId="Web-{EF2B2851-3193-61FF-C4C4-C9142C4288B5}" dt="2024-11-10T18:23:51.829" v="616" actId="20577"/>
        <pc:sldMkLst>
          <pc:docMk/>
          <pc:sldMk cId="3607414969" sldId="263"/>
        </pc:sldMkLst>
        <pc:spChg chg="mod">
          <ac:chgData name="Shani Sinojiya" userId="c4d4e8a62b4f019f" providerId="Windows Live" clId="Web-{EF2B2851-3193-61FF-C4C4-C9142C4288B5}" dt="2024-11-10T18:23:51.829" v="616" actId="20577"/>
          <ac:spMkLst>
            <pc:docMk/>
            <pc:sldMk cId="3607414969" sldId="263"/>
            <ac:spMk id="3" creationId="{217080E6-18CA-56FD-902D-E3DDF372D615}"/>
          </ac:spMkLst>
        </pc:spChg>
      </pc:sldChg>
      <pc:sldChg chg="addSp delSp modSp new">
        <pc:chgData name="Shani Sinojiya" userId="c4d4e8a62b4f019f" providerId="Windows Live" clId="Web-{EF2B2851-3193-61FF-C4C4-C9142C4288B5}" dt="2024-11-10T16:49:31.232" v="290"/>
        <pc:sldMkLst>
          <pc:docMk/>
          <pc:sldMk cId="2190045025" sldId="264"/>
        </pc:sldMkLst>
        <pc:spChg chg="mod">
          <ac:chgData name="Shani Sinojiya" userId="c4d4e8a62b4f019f" providerId="Windows Live" clId="Web-{EF2B2851-3193-61FF-C4C4-C9142C4288B5}" dt="2024-11-10T16:44:26.277" v="242" actId="20577"/>
          <ac:spMkLst>
            <pc:docMk/>
            <pc:sldMk cId="2190045025" sldId="264"/>
            <ac:spMk id="2" creationId="{73937428-F5F1-A467-1836-6EA58F10F498}"/>
          </ac:spMkLst>
        </pc:spChg>
        <pc:spChg chg="add del mod">
          <ac:chgData name="Shani Sinojiya" userId="c4d4e8a62b4f019f" providerId="Windows Live" clId="Web-{EF2B2851-3193-61FF-C4C4-C9142C4288B5}" dt="2024-11-10T16:45:57.309" v="275"/>
          <ac:spMkLst>
            <pc:docMk/>
            <pc:sldMk cId="2190045025" sldId="264"/>
            <ac:spMk id="3" creationId="{1B2F571E-B8FF-398A-1035-58676406AFA3}"/>
          </ac:spMkLst>
        </pc:spChg>
        <pc:graphicFrameChg chg="add del">
          <ac:chgData name="Shani Sinojiya" userId="c4d4e8a62b4f019f" providerId="Windows Live" clId="Web-{EF2B2851-3193-61FF-C4C4-C9142C4288B5}" dt="2024-11-10T16:45:57.246" v="274"/>
          <ac:graphicFrameMkLst>
            <pc:docMk/>
            <pc:sldMk cId="2190045025" sldId="264"/>
            <ac:graphicFrameMk id="5" creationId="{E0FEFFFF-FC11-D184-40BB-4AEF637E01E1}"/>
          </ac:graphicFrameMkLst>
        </pc:graphicFrameChg>
        <pc:graphicFrameChg chg="add modGraphic">
          <ac:chgData name="Shani Sinojiya" userId="c4d4e8a62b4f019f" providerId="Windows Live" clId="Web-{EF2B2851-3193-61FF-C4C4-C9142C4288B5}" dt="2024-11-10T16:49:31.232" v="290"/>
          <ac:graphicFrameMkLst>
            <pc:docMk/>
            <pc:sldMk cId="2190045025" sldId="264"/>
            <ac:graphicFrameMk id="7" creationId="{9C60F06E-058C-08E5-75E5-B9137F66FC5F}"/>
          </ac:graphicFrameMkLst>
        </pc:graphicFrameChg>
      </pc:sldChg>
      <pc:sldChg chg="addSp modSp new mod modClrScheme chgLayout">
        <pc:chgData name="Shani Sinojiya" userId="c4d4e8a62b4f019f" providerId="Windows Live" clId="Web-{EF2B2851-3193-61FF-C4C4-C9142C4288B5}" dt="2024-11-10T16:50:55.326" v="317" actId="20577"/>
        <pc:sldMkLst>
          <pc:docMk/>
          <pc:sldMk cId="2662183960" sldId="265"/>
        </pc:sldMkLst>
        <pc:spChg chg="mod ord">
          <ac:chgData name="Shani Sinojiya" userId="c4d4e8a62b4f019f" providerId="Windows Live" clId="Web-{EF2B2851-3193-61FF-C4C4-C9142C4288B5}" dt="2024-11-10T16:50:13.810" v="294"/>
          <ac:spMkLst>
            <pc:docMk/>
            <pc:sldMk cId="2662183960" sldId="265"/>
            <ac:spMk id="2" creationId="{CCF08045-9FB8-BFE7-A394-A5A67601BB70}"/>
          </ac:spMkLst>
        </pc:spChg>
        <pc:spChg chg="mod ord">
          <ac:chgData name="Shani Sinojiya" userId="c4d4e8a62b4f019f" providerId="Windows Live" clId="Web-{EF2B2851-3193-61FF-C4C4-C9142C4288B5}" dt="2024-11-10T16:50:42.669" v="312" actId="20577"/>
          <ac:spMkLst>
            <pc:docMk/>
            <pc:sldMk cId="2662183960" sldId="265"/>
            <ac:spMk id="3" creationId="{FAF321E1-060F-2F81-C22F-87111DFE2422}"/>
          </ac:spMkLst>
        </pc:spChg>
        <pc:spChg chg="add mod ord">
          <ac:chgData name="Shani Sinojiya" userId="c4d4e8a62b4f019f" providerId="Windows Live" clId="Web-{EF2B2851-3193-61FF-C4C4-C9142C4288B5}" dt="2024-11-10T16:50:20.388" v="299" actId="20577"/>
          <ac:spMkLst>
            <pc:docMk/>
            <pc:sldMk cId="2662183960" sldId="265"/>
            <ac:spMk id="4" creationId="{F3BFC847-DBCA-7235-7690-8CEE8946F25B}"/>
          </ac:spMkLst>
        </pc:spChg>
        <pc:spChg chg="add mod ord">
          <ac:chgData name="Shani Sinojiya" userId="c4d4e8a62b4f019f" providerId="Windows Live" clId="Web-{EF2B2851-3193-61FF-C4C4-C9142C4288B5}" dt="2024-11-10T16:50:25.263" v="306" actId="20577"/>
          <ac:spMkLst>
            <pc:docMk/>
            <pc:sldMk cId="2662183960" sldId="265"/>
            <ac:spMk id="5" creationId="{E69CBE0D-EC18-DD46-8F77-E501C39D469E}"/>
          </ac:spMkLst>
        </pc:spChg>
        <pc:spChg chg="add mod ord">
          <ac:chgData name="Shani Sinojiya" userId="c4d4e8a62b4f019f" providerId="Windows Live" clId="Web-{EF2B2851-3193-61FF-C4C4-C9142C4288B5}" dt="2024-11-10T16:50:55.326" v="317" actId="20577"/>
          <ac:spMkLst>
            <pc:docMk/>
            <pc:sldMk cId="2662183960" sldId="265"/>
            <ac:spMk id="6" creationId="{7580E046-A115-FAFA-3AAA-43691A04EDED}"/>
          </ac:spMkLst>
        </pc:spChg>
      </pc:sldChg>
      <pc:sldChg chg="addSp delSp modSp new mod setBg modClrScheme chgLayout">
        <pc:chgData name="Shani Sinojiya" userId="c4d4e8a62b4f019f" providerId="Windows Live" clId="Web-{EF2B2851-3193-61FF-C4C4-C9142C4288B5}" dt="2024-11-10T16:52:06.435" v="324"/>
        <pc:sldMkLst>
          <pc:docMk/>
          <pc:sldMk cId="2181978047" sldId="266"/>
        </pc:sldMkLst>
        <pc:spChg chg="mod ord">
          <ac:chgData name="Shani Sinojiya" userId="c4d4e8a62b4f019f" providerId="Windows Live" clId="Web-{EF2B2851-3193-61FF-C4C4-C9142C4288B5}" dt="2024-11-10T16:52:06.435" v="324"/>
          <ac:spMkLst>
            <pc:docMk/>
            <pc:sldMk cId="2181978047" sldId="266"/>
            <ac:spMk id="2" creationId="{73D3CA82-60BB-085D-0B5D-EFA1B3C65E94}"/>
          </ac:spMkLst>
        </pc:spChg>
        <pc:spChg chg="del">
          <ac:chgData name="Shani Sinojiya" userId="c4d4e8a62b4f019f" providerId="Windows Live" clId="Web-{EF2B2851-3193-61FF-C4C4-C9142C4288B5}" dt="2024-11-10T16:51:34.357" v="319"/>
          <ac:spMkLst>
            <pc:docMk/>
            <pc:sldMk cId="2181978047" sldId="266"/>
            <ac:spMk id="3" creationId="{E556D4C5-9BE3-5D17-32EE-BA94CDEB911F}"/>
          </ac:spMkLst>
        </pc:spChg>
        <pc:spChg chg="mod ord">
          <ac:chgData name="Shani Sinojiya" userId="c4d4e8a62b4f019f" providerId="Windows Live" clId="Web-{EF2B2851-3193-61FF-C4C4-C9142C4288B5}" dt="2024-11-10T16:52:06.435" v="324"/>
          <ac:spMkLst>
            <pc:docMk/>
            <pc:sldMk cId="2181978047" sldId="266"/>
            <ac:spMk id="4" creationId="{67BD1900-3AA8-31D5-5369-B1796B676DFF}"/>
          </ac:spMkLst>
        </pc:spChg>
        <pc:spChg chg="del">
          <ac:chgData name="Shani Sinojiya" userId="c4d4e8a62b4f019f" providerId="Windows Live" clId="Web-{EF2B2851-3193-61FF-C4C4-C9142C4288B5}" dt="2024-11-10T16:51:34.357" v="319"/>
          <ac:spMkLst>
            <pc:docMk/>
            <pc:sldMk cId="2181978047" sldId="266"/>
            <ac:spMk id="5" creationId="{7F8C6843-D8CB-9AF4-E246-A4A026C2D751}"/>
          </ac:spMkLst>
        </pc:spChg>
        <pc:spChg chg="del mod ord">
          <ac:chgData name="Shani Sinojiya" userId="c4d4e8a62b4f019f" providerId="Windows Live" clId="Web-{EF2B2851-3193-61FF-C4C4-C9142C4288B5}" dt="2024-11-10T16:51:44.310" v="320"/>
          <ac:spMkLst>
            <pc:docMk/>
            <pc:sldMk cId="2181978047" sldId="266"/>
            <ac:spMk id="6" creationId="{C438D1C6-A263-EB13-2FCD-3F5B6ACBF19A}"/>
          </ac:spMkLst>
        </pc:spChg>
        <pc:spChg chg="add">
          <ac:chgData name="Shani Sinojiya" userId="c4d4e8a62b4f019f" providerId="Windows Live" clId="Web-{EF2B2851-3193-61FF-C4C4-C9142C4288B5}" dt="2024-11-10T16:52:06.435" v="324"/>
          <ac:spMkLst>
            <pc:docMk/>
            <pc:sldMk cId="2181978047" sldId="266"/>
            <ac:spMk id="9" creationId="{5A0118C5-4F8D-4CF4-BADD-53FEACC6C42A}"/>
          </ac:spMkLst>
        </pc:spChg>
        <pc:spChg chg="add">
          <ac:chgData name="Shani Sinojiya" userId="c4d4e8a62b4f019f" providerId="Windows Live" clId="Web-{EF2B2851-3193-61FF-C4C4-C9142C4288B5}" dt="2024-11-10T16:52:06.435" v="324"/>
          <ac:spMkLst>
            <pc:docMk/>
            <pc:sldMk cId="2181978047" sldId="266"/>
            <ac:spMk id="11" creationId="{55C61911-45B2-48BF-AC7A-1EB579B42CBB}"/>
          </ac:spMkLst>
        </pc:spChg>
        <pc:spChg chg="add">
          <ac:chgData name="Shani Sinojiya" userId="c4d4e8a62b4f019f" providerId="Windows Live" clId="Web-{EF2B2851-3193-61FF-C4C4-C9142C4288B5}" dt="2024-11-10T16:52:06.435" v="324"/>
          <ac:spMkLst>
            <pc:docMk/>
            <pc:sldMk cId="2181978047" sldId="266"/>
            <ac:spMk id="13" creationId="{2DE4D4CE-6DAE-4A05-BE5B-6BCE3F4EC79B}"/>
          </ac:spMkLst>
        </pc:spChg>
        <pc:spChg chg="add">
          <ac:chgData name="Shani Sinojiya" userId="c4d4e8a62b4f019f" providerId="Windows Live" clId="Web-{EF2B2851-3193-61FF-C4C4-C9142C4288B5}" dt="2024-11-10T16:52:06.435" v="324"/>
          <ac:spMkLst>
            <pc:docMk/>
            <pc:sldMk cId="2181978047" sldId="266"/>
            <ac:spMk id="19" creationId="{10C23D31-5B0A-4956-A59F-A24F57D2A959}"/>
          </ac:spMkLst>
        </pc:spChg>
        <pc:spChg chg="add">
          <ac:chgData name="Shani Sinojiya" userId="c4d4e8a62b4f019f" providerId="Windows Live" clId="Web-{EF2B2851-3193-61FF-C4C4-C9142C4288B5}" dt="2024-11-10T16:52:06.435" v="324"/>
          <ac:spMkLst>
            <pc:docMk/>
            <pc:sldMk cId="2181978047" sldId="266"/>
            <ac:spMk id="21" creationId="{F4C6FC6E-4AAF-4628-B7E5-85DF9D323B6F}"/>
          </ac:spMkLst>
        </pc:spChg>
        <pc:grpChg chg="add">
          <ac:chgData name="Shani Sinojiya" userId="c4d4e8a62b4f019f" providerId="Windows Live" clId="Web-{EF2B2851-3193-61FF-C4C4-C9142C4288B5}" dt="2024-11-10T16:52:06.435" v="324"/>
          <ac:grpSpMkLst>
            <pc:docMk/>
            <pc:sldMk cId="2181978047" sldId="266"/>
            <ac:grpSpMk id="15" creationId="{B8CB1D39-68D4-4372-BF3B-2A33A7495E2B}"/>
          </ac:grpSpMkLst>
        </pc:grpChg>
        <pc:grpChg chg="add">
          <ac:chgData name="Shani Sinojiya" userId="c4d4e8a62b4f019f" providerId="Windows Live" clId="Web-{EF2B2851-3193-61FF-C4C4-C9142C4288B5}" dt="2024-11-10T16:52:06.435" v="324"/>
          <ac:grpSpMkLst>
            <pc:docMk/>
            <pc:sldMk cId="2181978047" sldId="266"/>
            <ac:grpSpMk id="23" creationId="{582A903B-6B78-4F0A-B7C9-3D80499020B8}"/>
          </ac:grpSpMkLst>
        </pc:grpChg>
      </pc:sldChg>
      <pc:sldChg chg="addSp delSp modSp new mod setBg">
        <pc:chgData name="Shani Sinojiya" userId="c4d4e8a62b4f019f" providerId="Windows Live" clId="Web-{EF2B2851-3193-61FF-C4C4-C9142C4288B5}" dt="2024-11-10T18:03:42.379" v="425"/>
        <pc:sldMkLst>
          <pc:docMk/>
          <pc:sldMk cId="4176474638" sldId="267"/>
        </pc:sldMkLst>
        <pc:spChg chg="mod">
          <ac:chgData name="Shani Sinojiya" userId="c4d4e8a62b4f019f" providerId="Windows Live" clId="Web-{EF2B2851-3193-61FF-C4C4-C9142C4288B5}" dt="2024-11-10T18:03:42.379" v="425"/>
          <ac:spMkLst>
            <pc:docMk/>
            <pc:sldMk cId="4176474638" sldId="267"/>
            <ac:spMk id="2" creationId="{DA9F91F5-794E-38F0-96E8-D8ACA0DA4127}"/>
          </ac:spMkLst>
        </pc:spChg>
        <pc:spChg chg="del mod">
          <ac:chgData name="Shani Sinojiya" userId="c4d4e8a62b4f019f" providerId="Windows Live" clId="Web-{EF2B2851-3193-61FF-C4C4-C9142C4288B5}" dt="2024-11-10T18:03:42.379" v="425"/>
          <ac:spMkLst>
            <pc:docMk/>
            <pc:sldMk cId="4176474638" sldId="267"/>
            <ac:spMk id="3" creationId="{A9BF8D91-C2CE-DB92-0C1A-DBA783DB2DFC}"/>
          </ac:spMkLst>
        </pc:spChg>
        <pc:spChg chg="add del">
          <ac:chgData name="Shani Sinojiya" userId="c4d4e8a62b4f019f" providerId="Windows Live" clId="Web-{EF2B2851-3193-61FF-C4C4-C9142C4288B5}" dt="2024-11-10T18:03:42.379" v="425"/>
          <ac:spMkLst>
            <pc:docMk/>
            <pc:sldMk cId="4176474638" sldId="267"/>
            <ac:spMk id="8" creationId="{5A0118C5-4F8D-4CF4-BADD-53FEACC6C42A}"/>
          </ac:spMkLst>
        </pc:spChg>
        <pc:spChg chg="add del">
          <ac:chgData name="Shani Sinojiya" userId="c4d4e8a62b4f019f" providerId="Windows Live" clId="Web-{EF2B2851-3193-61FF-C4C4-C9142C4288B5}" dt="2024-11-10T18:03:42.379" v="425"/>
          <ac:spMkLst>
            <pc:docMk/>
            <pc:sldMk cId="4176474638" sldId="267"/>
            <ac:spMk id="10" creationId="{55C61911-45B2-48BF-AC7A-1EB579B42CBB}"/>
          </ac:spMkLst>
        </pc:spChg>
        <pc:spChg chg="add del">
          <ac:chgData name="Shani Sinojiya" userId="c4d4e8a62b4f019f" providerId="Windows Live" clId="Web-{EF2B2851-3193-61FF-C4C4-C9142C4288B5}" dt="2024-11-10T18:03:42.379" v="425"/>
          <ac:spMkLst>
            <pc:docMk/>
            <pc:sldMk cId="4176474638" sldId="267"/>
            <ac:spMk id="12" creationId="{2DE4D4CE-6DAE-4A05-BE5B-6BCE3F4EC79B}"/>
          </ac:spMkLst>
        </pc:spChg>
        <pc:spChg chg="add del">
          <ac:chgData name="Shani Sinojiya" userId="c4d4e8a62b4f019f" providerId="Windows Live" clId="Web-{EF2B2851-3193-61FF-C4C4-C9142C4288B5}" dt="2024-11-10T18:03:42.379" v="425"/>
          <ac:spMkLst>
            <pc:docMk/>
            <pc:sldMk cId="4176474638" sldId="267"/>
            <ac:spMk id="18" creationId="{10C23D31-5B0A-4956-A59F-A24F57D2A959}"/>
          </ac:spMkLst>
        </pc:spChg>
        <pc:spChg chg="add del">
          <ac:chgData name="Shani Sinojiya" userId="c4d4e8a62b4f019f" providerId="Windows Live" clId="Web-{EF2B2851-3193-61FF-C4C4-C9142C4288B5}" dt="2024-11-10T18:03:42.379" v="425"/>
          <ac:spMkLst>
            <pc:docMk/>
            <pc:sldMk cId="4176474638" sldId="267"/>
            <ac:spMk id="20" creationId="{F4C6FC6E-4AAF-4628-B7E5-85DF9D323B6F}"/>
          </ac:spMkLst>
        </pc:spChg>
        <pc:spChg chg="add">
          <ac:chgData name="Shani Sinojiya" userId="c4d4e8a62b4f019f" providerId="Windows Live" clId="Web-{EF2B2851-3193-61FF-C4C4-C9142C4288B5}" dt="2024-11-10T18:03:42.379" v="425"/>
          <ac:spMkLst>
            <pc:docMk/>
            <pc:sldMk cId="4176474638" sldId="267"/>
            <ac:spMk id="33" creationId="{E5F17139-31EE-46AC-B04F-DBBD852DD6CB}"/>
          </ac:spMkLst>
        </pc:spChg>
        <pc:spChg chg="add">
          <ac:chgData name="Shani Sinojiya" userId="c4d4e8a62b4f019f" providerId="Windows Live" clId="Web-{EF2B2851-3193-61FF-C4C4-C9142C4288B5}" dt="2024-11-10T18:03:42.379" v="425"/>
          <ac:spMkLst>
            <pc:docMk/>
            <pc:sldMk cId="4176474638" sldId="267"/>
            <ac:spMk id="35" creationId="{AAD42DD4-86F6-4FD2-869F-32D35E310CF6}"/>
          </ac:spMkLst>
        </pc:spChg>
        <pc:spChg chg="add">
          <ac:chgData name="Shani Sinojiya" userId="c4d4e8a62b4f019f" providerId="Windows Live" clId="Web-{EF2B2851-3193-61FF-C4C4-C9142C4288B5}" dt="2024-11-10T18:03:42.379" v="425"/>
          <ac:spMkLst>
            <pc:docMk/>
            <pc:sldMk cId="4176474638" sldId="267"/>
            <ac:spMk id="37" creationId="{4C36B8C5-0DEB-41B5-911D-572E2E835E3C}"/>
          </ac:spMkLst>
        </pc:spChg>
        <pc:spChg chg="add">
          <ac:chgData name="Shani Sinojiya" userId="c4d4e8a62b4f019f" providerId="Windows Live" clId="Web-{EF2B2851-3193-61FF-C4C4-C9142C4288B5}" dt="2024-11-10T18:03:42.379" v="425"/>
          <ac:spMkLst>
            <pc:docMk/>
            <pc:sldMk cId="4176474638" sldId="267"/>
            <ac:spMk id="39" creationId="{5D1FF148-6725-4278-A9A8-A9A6A3F261CC}"/>
          </ac:spMkLst>
        </pc:spChg>
        <pc:spChg chg="add">
          <ac:chgData name="Shani Sinojiya" userId="c4d4e8a62b4f019f" providerId="Windows Live" clId="Web-{EF2B2851-3193-61FF-C4C4-C9142C4288B5}" dt="2024-11-10T18:03:42.379" v="425"/>
          <ac:spMkLst>
            <pc:docMk/>
            <pc:sldMk cId="4176474638" sldId="267"/>
            <ac:spMk id="41" creationId="{B247507B-4D21-4FF7-B49C-239309CF2A0B}"/>
          </ac:spMkLst>
        </pc:spChg>
        <pc:grpChg chg="add del">
          <ac:chgData name="Shani Sinojiya" userId="c4d4e8a62b4f019f" providerId="Windows Live" clId="Web-{EF2B2851-3193-61FF-C4C4-C9142C4288B5}" dt="2024-11-10T18:03:42.379" v="425"/>
          <ac:grpSpMkLst>
            <pc:docMk/>
            <pc:sldMk cId="4176474638" sldId="267"/>
            <ac:grpSpMk id="14" creationId="{B8CB1D39-68D4-4372-BF3B-2A33A7495E2B}"/>
          </ac:grpSpMkLst>
        </pc:grpChg>
        <pc:grpChg chg="add del">
          <ac:chgData name="Shani Sinojiya" userId="c4d4e8a62b4f019f" providerId="Windows Live" clId="Web-{EF2B2851-3193-61FF-C4C4-C9142C4288B5}" dt="2024-11-10T18:03:42.379" v="425"/>
          <ac:grpSpMkLst>
            <pc:docMk/>
            <pc:sldMk cId="4176474638" sldId="267"/>
            <ac:grpSpMk id="22" creationId="{582A903B-6B78-4F0A-B7C9-3D80499020B8}"/>
          </ac:grpSpMkLst>
        </pc:grpChg>
        <pc:graphicFrameChg chg="add">
          <ac:chgData name="Shani Sinojiya" userId="c4d4e8a62b4f019f" providerId="Windows Live" clId="Web-{EF2B2851-3193-61FF-C4C4-C9142C4288B5}" dt="2024-11-10T18:03:42.379" v="425"/>
          <ac:graphicFrameMkLst>
            <pc:docMk/>
            <pc:sldMk cId="4176474638" sldId="267"/>
            <ac:graphicFrameMk id="29" creationId="{1D98CB5A-A899-2665-FDA7-17699510BC61}"/>
          </ac:graphicFrameMkLst>
        </pc:graphicFrameChg>
      </pc:sldChg>
      <pc:sldChg chg="addSp delSp modSp new">
        <pc:chgData name="Shani Sinojiya" userId="c4d4e8a62b4f019f" providerId="Windows Live" clId="Web-{EF2B2851-3193-61FF-C4C4-C9142C4288B5}" dt="2024-11-10T18:07:30.527" v="485"/>
        <pc:sldMkLst>
          <pc:docMk/>
          <pc:sldMk cId="1817009938" sldId="268"/>
        </pc:sldMkLst>
        <pc:spChg chg="mod">
          <ac:chgData name="Shani Sinojiya" userId="c4d4e8a62b4f019f" providerId="Windows Live" clId="Web-{EF2B2851-3193-61FF-C4C4-C9142C4288B5}" dt="2024-11-10T18:05:00.741" v="429" actId="20577"/>
          <ac:spMkLst>
            <pc:docMk/>
            <pc:sldMk cId="1817009938" sldId="268"/>
            <ac:spMk id="2" creationId="{07A03EA2-5B7C-2AF7-794E-6A69F4A3C5E6}"/>
          </ac:spMkLst>
        </pc:spChg>
        <pc:spChg chg="del mod">
          <ac:chgData name="Shani Sinojiya" userId="c4d4e8a62b4f019f" providerId="Windows Live" clId="Web-{EF2B2851-3193-61FF-C4C4-C9142C4288B5}" dt="2024-11-10T18:07:30.527" v="485"/>
          <ac:spMkLst>
            <pc:docMk/>
            <pc:sldMk cId="1817009938" sldId="268"/>
            <ac:spMk id="3" creationId="{F6908B5A-367F-662C-606F-D30584A6D137}"/>
          </ac:spMkLst>
        </pc:spChg>
        <pc:graphicFrameChg chg="add">
          <ac:chgData name="Shani Sinojiya" userId="c4d4e8a62b4f019f" providerId="Windows Live" clId="Web-{EF2B2851-3193-61FF-C4C4-C9142C4288B5}" dt="2024-11-10T18:07:30.527" v="485"/>
          <ac:graphicFrameMkLst>
            <pc:docMk/>
            <pc:sldMk cId="1817009938" sldId="268"/>
            <ac:graphicFrameMk id="5" creationId="{C05D4AD3-21D7-0B30-7E8D-21A61155C988}"/>
          </ac:graphicFrameMkLst>
        </pc:graphicFrameChg>
      </pc:sldChg>
      <pc:sldChg chg="addSp delSp modSp new mod setBg">
        <pc:chgData name="Shani Sinojiya" userId="c4d4e8a62b4f019f" providerId="Windows Live" clId="Web-{EF2B2851-3193-61FF-C4C4-C9142C4288B5}" dt="2024-11-10T18:21:25.167" v="561"/>
        <pc:sldMkLst>
          <pc:docMk/>
          <pc:sldMk cId="2687391444" sldId="269"/>
        </pc:sldMkLst>
        <pc:spChg chg="mod">
          <ac:chgData name="Shani Sinojiya" userId="c4d4e8a62b4f019f" providerId="Windows Live" clId="Web-{EF2B2851-3193-61FF-C4C4-C9142C4288B5}" dt="2024-11-10T18:20:41.040" v="549"/>
          <ac:spMkLst>
            <pc:docMk/>
            <pc:sldMk cId="2687391444" sldId="269"/>
            <ac:spMk id="2" creationId="{C7F4019D-F773-9159-051C-E52D48CC5EFD}"/>
          </ac:spMkLst>
        </pc:spChg>
        <pc:spChg chg="add del mod">
          <ac:chgData name="Shani Sinojiya" userId="c4d4e8a62b4f019f" providerId="Windows Live" clId="Web-{EF2B2851-3193-61FF-C4C4-C9142C4288B5}" dt="2024-11-10T18:21:11.859" v="557"/>
          <ac:spMkLst>
            <pc:docMk/>
            <pc:sldMk cId="2687391444" sldId="269"/>
            <ac:spMk id="3" creationId="{2B018C05-DFBC-8386-8BC3-6B878EEF2507}"/>
          </ac:spMkLst>
        </pc:spChg>
        <pc:spChg chg="add">
          <ac:chgData name="Shani Sinojiya" userId="c4d4e8a62b4f019f" providerId="Windows Live" clId="Web-{EF2B2851-3193-61FF-C4C4-C9142C4288B5}" dt="2024-11-10T18:20:41.040" v="549"/>
          <ac:spMkLst>
            <pc:docMk/>
            <pc:sldMk cId="2687391444" sldId="269"/>
            <ac:spMk id="8" creationId="{5A0118C5-4F8D-4CF4-BADD-53FEACC6C42A}"/>
          </ac:spMkLst>
        </pc:spChg>
        <pc:spChg chg="add">
          <ac:chgData name="Shani Sinojiya" userId="c4d4e8a62b4f019f" providerId="Windows Live" clId="Web-{EF2B2851-3193-61FF-C4C4-C9142C4288B5}" dt="2024-11-10T18:20:41.040" v="549"/>
          <ac:spMkLst>
            <pc:docMk/>
            <pc:sldMk cId="2687391444" sldId="269"/>
            <ac:spMk id="10" creationId="{4E0A5C5C-2A95-428E-9F6A-0D29EBD57C9F}"/>
          </ac:spMkLst>
        </pc:spChg>
        <pc:spChg chg="add">
          <ac:chgData name="Shani Sinojiya" userId="c4d4e8a62b4f019f" providerId="Windows Live" clId="Web-{EF2B2851-3193-61FF-C4C4-C9142C4288B5}" dt="2024-11-10T18:20:41.040" v="549"/>
          <ac:spMkLst>
            <pc:docMk/>
            <pc:sldMk cId="2687391444" sldId="269"/>
            <ac:spMk id="12" creationId="{1056F38F-7C4E-461D-8709-7D0024AE1F79}"/>
          </ac:spMkLst>
        </pc:spChg>
        <pc:spChg chg="add">
          <ac:chgData name="Shani Sinojiya" userId="c4d4e8a62b4f019f" providerId="Windows Live" clId="Web-{EF2B2851-3193-61FF-C4C4-C9142C4288B5}" dt="2024-11-10T18:20:41.040" v="549"/>
          <ac:spMkLst>
            <pc:docMk/>
            <pc:sldMk cId="2687391444" sldId="269"/>
            <ac:spMk id="14" creationId="{C7278469-3C3C-49CE-AEEE-E176A4900B78}"/>
          </ac:spMkLst>
        </pc:spChg>
        <pc:spChg chg="add">
          <ac:chgData name="Shani Sinojiya" userId="c4d4e8a62b4f019f" providerId="Windows Live" clId="Web-{EF2B2851-3193-61FF-C4C4-C9142C4288B5}" dt="2024-11-10T18:20:41.040" v="549"/>
          <ac:spMkLst>
            <pc:docMk/>
            <pc:sldMk cId="2687391444" sldId="269"/>
            <ac:spMk id="20" creationId="{4C6598AB-1C17-4D54-951C-A082D94ACB7A}"/>
          </ac:spMkLst>
        </pc:spChg>
        <pc:spChg chg="add">
          <ac:chgData name="Shani Sinojiya" userId="c4d4e8a62b4f019f" providerId="Windows Live" clId="Web-{EF2B2851-3193-61FF-C4C4-C9142C4288B5}" dt="2024-11-10T18:20:41.040" v="549"/>
          <ac:spMkLst>
            <pc:docMk/>
            <pc:sldMk cId="2687391444" sldId="269"/>
            <ac:spMk id="22" creationId="{C83B66D7-137D-4AC1-B172-53D60F08BEB5}"/>
          </ac:spMkLst>
        </pc:spChg>
        <pc:spChg chg="add">
          <ac:chgData name="Shani Sinojiya" userId="c4d4e8a62b4f019f" providerId="Windows Live" clId="Web-{EF2B2851-3193-61FF-C4C4-C9142C4288B5}" dt="2024-11-10T18:20:41.040" v="549"/>
          <ac:spMkLst>
            <pc:docMk/>
            <pc:sldMk cId="2687391444" sldId="269"/>
            <ac:spMk id="24" creationId="{F6B92503-6984-4D15-8B98-8718709B785D}"/>
          </ac:spMkLst>
        </pc:spChg>
        <pc:spChg chg="add">
          <ac:chgData name="Shani Sinojiya" userId="c4d4e8a62b4f019f" providerId="Windows Live" clId="Web-{EF2B2851-3193-61FF-C4C4-C9142C4288B5}" dt="2024-11-10T18:20:41.040" v="549"/>
          <ac:spMkLst>
            <pc:docMk/>
            <pc:sldMk cId="2687391444" sldId="269"/>
            <ac:spMk id="26" creationId="{08DDF938-524E-4C18-A47D-C00627832366}"/>
          </ac:spMkLst>
        </pc:spChg>
        <pc:grpChg chg="add">
          <ac:chgData name="Shani Sinojiya" userId="c4d4e8a62b4f019f" providerId="Windows Live" clId="Web-{EF2B2851-3193-61FF-C4C4-C9142C4288B5}" dt="2024-11-10T18:20:41.040" v="549"/>
          <ac:grpSpMkLst>
            <pc:docMk/>
            <pc:sldMk cId="2687391444" sldId="269"/>
            <ac:grpSpMk id="16" creationId="{93DC754C-7E09-422D-A8BB-AF632E90DFA2}"/>
          </ac:grpSpMkLst>
        </pc:grpChg>
        <pc:grpChg chg="add">
          <ac:chgData name="Shani Sinojiya" userId="c4d4e8a62b4f019f" providerId="Windows Live" clId="Web-{EF2B2851-3193-61FF-C4C4-C9142C4288B5}" dt="2024-11-10T18:20:41.040" v="549"/>
          <ac:grpSpMkLst>
            <pc:docMk/>
            <pc:sldMk cId="2687391444" sldId="269"/>
            <ac:grpSpMk id="28" creationId="{3773FAF5-C452-4455-9411-D6AF5EBD4CA9}"/>
          </ac:grpSpMkLst>
        </pc:grpChg>
        <pc:graphicFrameChg chg="add del">
          <ac:chgData name="Shani Sinojiya" userId="c4d4e8a62b4f019f" providerId="Windows Live" clId="Web-{EF2B2851-3193-61FF-C4C4-C9142C4288B5}" dt="2024-11-10T18:21:06.479" v="554"/>
          <ac:graphicFrameMkLst>
            <pc:docMk/>
            <pc:sldMk cId="2687391444" sldId="269"/>
            <ac:graphicFrameMk id="35" creationId="{867546B7-8581-20AC-8175-1CD67DF79763}"/>
          </ac:graphicFrameMkLst>
        </pc:graphicFrameChg>
        <pc:graphicFrameChg chg="add del">
          <ac:chgData name="Shani Sinojiya" userId="c4d4e8a62b4f019f" providerId="Windows Live" clId="Web-{EF2B2851-3193-61FF-C4C4-C9142C4288B5}" dt="2024-11-10T18:21:11.838" v="556"/>
          <ac:graphicFrameMkLst>
            <pc:docMk/>
            <pc:sldMk cId="2687391444" sldId="269"/>
            <ac:graphicFrameMk id="37" creationId="{99701BDC-15CD-1766-0029-31E5352F9317}"/>
          </ac:graphicFrameMkLst>
        </pc:graphicFrameChg>
        <pc:graphicFrameChg chg="add modGraphic">
          <ac:chgData name="Shani Sinojiya" userId="c4d4e8a62b4f019f" providerId="Windows Live" clId="Web-{EF2B2851-3193-61FF-C4C4-C9142C4288B5}" dt="2024-11-10T18:21:25.167" v="561"/>
          <ac:graphicFrameMkLst>
            <pc:docMk/>
            <pc:sldMk cId="2687391444" sldId="269"/>
            <ac:graphicFrameMk id="39" creationId="{867546B7-8581-20AC-8175-1CD67DF79763}"/>
          </ac:graphicFrameMkLst>
        </pc:graphicFrameChg>
      </pc:sldChg>
      <pc:sldMasterChg chg="del delSldLayout">
        <pc:chgData name="Shani Sinojiya" userId="c4d4e8a62b4f019f" providerId="Windows Live" clId="Web-{EF2B2851-3193-61FF-C4C4-C9142C4288B5}" dt="2024-11-10T16:23:14.600" v="26"/>
        <pc:sldMasterMkLst>
          <pc:docMk/>
          <pc:sldMasterMk cId="2460954070" sldId="2147483660"/>
        </pc:sldMasterMkLst>
        <pc:sldLayoutChg chg="del">
          <pc:chgData name="Shani Sinojiya" userId="c4d4e8a62b4f019f" providerId="Windows Live" clId="Web-{EF2B2851-3193-61FF-C4C4-C9142C4288B5}" dt="2024-11-10T16:23:14.600" v="26"/>
          <pc:sldLayoutMkLst>
            <pc:docMk/>
            <pc:sldMasterMk cId="2460954070" sldId="2147483660"/>
            <pc:sldLayoutMk cId="2385387890" sldId="2147483661"/>
          </pc:sldLayoutMkLst>
        </pc:sldLayoutChg>
        <pc:sldLayoutChg chg="del">
          <pc:chgData name="Shani Sinojiya" userId="c4d4e8a62b4f019f" providerId="Windows Live" clId="Web-{EF2B2851-3193-61FF-C4C4-C9142C4288B5}" dt="2024-11-10T16:23:14.600" v="26"/>
          <pc:sldLayoutMkLst>
            <pc:docMk/>
            <pc:sldMasterMk cId="2460954070" sldId="2147483660"/>
            <pc:sldLayoutMk cId="949138452" sldId="2147483662"/>
          </pc:sldLayoutMkLst>
        </pc:sldLayoutChg>
        <pc:sldLayoutChg chg="del">
          <pc:chgData name="Shani Sinojiya" userId="c4d4e8a62b4f019f" providerId="Windows Live" clId="Web-{EF2B2851-3193-61FF-C4C4-C9142C4288B5}" dt="2024-11-10T16:23:14.600" v="26"/>
          <pc:sldLayoutMkLst>
            <pc:docMk/>
            <pc:sldMasterMk cId="2460954070" sldId="2147483660"/>
            <pc:sldLayoutMk cId="2591524520" sldId="2147483663"/>
          </pc:sldLayoutMkLst>
        </pc:sldLayoutChg>
        <pc:sldLayoutChg chg="del">
          <pc:chgData name="Shani Sinojiya" userId="c4d4e8a62b4f019f" providerId="Windows Live" clId="Web-{EF2B2851-3193-61FF-C4C4-C9142C4288B5}" dt="2024-11-10T16:23:14.600" v="26"/>
          <pc:sldLayoutMkLst>
            <pc:docMk/>
            <pc:sldMasterMk cId="2460954070" sldId="2147483660"/>
            <pc:sldLayoutMk cId="1203092039" sldId="2147483664"/>
          </pc:sldLayoutMkLst>
        </pc:sldLayoutChg>
        <pc:sldLayoutChg chg="del">
          <pc:chgData name="Shani Sinojiya" userId="c4d4e8a62b4f019f" providerId="Windows Live" clId="Web-{EF2B2851-3193-61FF-C4C4-C9142C4288B5}" dt="2024-11-10T16:23:14.600" v="26"/>
          <pc:sldLayoutMkLst>
            <pc:docMk/>
            <pc:sldMasterMk cId="2460954070" sldId="2147483660"/>
            <pc:sldLayoutMk cId="3733172339" sldId="2147483665"/>
          </pc:sldLayoutMkLst>
        </pc:sldLayoutChg>
        <pc:sldLayoutChg chg="del">
          <pc:chgData name="Shani Sinojiya" userId="c4d4e8a62b4f019f" providerId="Windows Live" clId="Web-{EF2B2851-3193-61FF-C4C4-C9142C4288B5}" dt="2024-11-10T16:23:14.600" v="26"/>
          <pc:sldLayoutMkLst>
            <pc:docMk/>
            <pc:sldMasterMk cId="2460954070" sldId="2147483660"/>
            <pc:sldLayoutMk cId="3210312558" sldId="2147483666"/>
          </pc:sldLayoutMkLst>
        </pc:sldLayoutChg>
        <pc:sldLayoutChg chg="del">
          <pc:chgData name="Shani Sinojiya" userId="c4d4e8a62b4f019f" providerId="Windows Live" clId="Web-{EF2B2851-3193-61FF-C4C4-C9142C4288B5}" dt="2024-11-10T16:23:14.600" v="26"/>
          <pc:sldLayoutMkLst>
            <pc:docMk/>
            <pc:sldMasterMk cId="2460954070" sldId="2147483660"/>
            <pc:sldLayoutMk cId="3146388984" sldId="2147483667"/>
          </pc:sldLayoutMkLst>
        </pc:sldLayoutChg>
        <pc:sldLayoutChg chg="del">
          <pc:chgData name="Shani Sinojiya" userId="c4d4e8a62b4f019f" providerId="Windows Live" clId="Web-{EF2B2851-3193-61FF-C4C4-C9142C4288B5}" dt="2024-11-10T16:23:14.600" v="26"/>
          <pc:sldLayoutMkLst>
            <pc:docMk/>
            <pc:sldMasterMk cId="2460954070" sldId="2147483660"/>
            <pc:sldLayoutMk cId="3171841454" sldId="2147483668"/>
          </pc:sldLayoutMkLst>
        </pc:sldLayoutChg>
        <pc:sldLayoutChg chg="del">
          <pc:chgData name="Shani Sinojiya" userId="c4d4e8a62b4f019f" providerId="Windows Live" clId="Web-{EF2B2851-3193-61FF-C4C4-C9142C4288B5}" dt="2024-11-10T16:23:14.600" v="26"/>
          <pc:sldLayoutMkLst>
            <pc:docMk/>
            <pc:sldMasterMk cId="2460954070" sldId="2147483660"/>
            <pc:sldLayoutMk cId="1718958274" sldId="2147483669"/>
          </pc:sldLayoutMkLst>
        </pc:sldLayoutChg>
        <pc:sldLayoutChg chg="del">
          <pc:chgData name="Shani Sinojiya" userId="c4d4e8a62b4f019f" providerId="Windows Live" clId="Web-{EF2B2851-3193-61FF-C4C4-C9142C4288B5}" dt="2024-11-10T16:23:14.600" v="26"/>
          <pc:sldLayoutMkLst>
            <pc:docMk/>
            <pc:sldMasterMk cId="2460954070" sldId="2147483660"/>
            <pc:sldLayoutMk cId="2202905451" sldId="2147483670"/>
          </pc:sldLayoutMkLst>
        </pc:sldLayoutChg>
        <pc:sldLayoutChg chg="del">
          <pc:chgData name="Shani Sinojiya" userId="c4d4e8a62b4f019f" providerId="Windows Live" clId="Web-{EF2B2851-3193-61FF-C4C4-C9142C4288B5}" dt="2024-11-10T16:23:14.600" v="26"/>
          <pc:sldLayoutMkLst>
            <pc:docMk/>
            <pc:sldMasterMk cId="2460954070" sldId="2147483660"/>
            <pc:sldLayoutMk cId="3479445657" sldId="2147483671"/>
          </pc:sldLayoutMkLst>
        </pc:sldLayoutChg>
      </pc:sldMasterChg>
      <pc:sldMasterChg chg="add addSldLayout">
        <pc:chgData name="Shani Sinojiya" userId="c4d4e8a62b4f019f" providerId="Windows Live" clId="Web-{EF2B2851-3193-61FF-C4C4-C9142C4288B5}" dt="2024-11-10T16:23:14.600" v="26"/>
        <pc:sldMasterMkLst>
          <pc:docMk/>
          <pc:sldMasterMk cId="3911813355" sldId="2147483750"/>
        </pc:sldMasterMkLst>
        <pc:sldLayoutChg chg="add">
          <pc:chgData name="Shani Sinojiya" userId="c4d4e8a62b4f019f" providerId="Windows Live" clId="Web-{EF2B2851-3193-61FF-C4C4-C9142C4288B5}" dt="2024-11-10T16:23:14.600" v="26"/>
          <pc:sldLayoutMkLst>
            <pc:docMk/>
            <pc:sldMasterMk cId="3911813355" sldId="2147483750"/>
            <pc:sldLayoutMk cId="511343254" sldId="2147483739"/>
          </pc:sldLayoutMkLst>
        </pc:sldLayoutChg>
        <pc:sldLayoutChg chg="add">
          <pc:chgData name="Shani Sinojiya" userId="c4d4e8a62b4f019f" providerId="Windows Live" clId="Web-{EF2B2851-3193-61FF-C4C4-C9142C4288B5}" dt="2024-11-10T16:23:14.600" v="26"/>
          <pc:sldLayoutMkLst>
            <pc:docMk/>
            <pc:sldMasterMk cId="3911813355" sldId="2147483750"/>
            <pc:sldLayoutMk cId="120010854" sldId="2147483740"/>
          </pc:sldLayoutMkLst>
        </pc:sldLayoutChg>
        <pc:sldLayoutChg chg="add">
          <pc:chgData name="Shani Sinojiya" userId="c4d4e8a62b4f019f" providerId="Windows Live" clId="Web-{EF2B2851-3193-61FF-C4C4-C9142C4288B5}" dt="2024-11-10T16:23:14.600" v="26"/>
          <pc:sldLayoutMkLst>
            <pc:docMk/>
            <pc:sldMasterMk cId="3911813355" sldId="2147483750"/>
            <pc:sldLayoutMk cId="1905335905" sldId="2147483741"/>
          </pc:sldLayoutMkLst>
        </pc:sldLayoutChg>
        <pc:sldLayoutChg chg="add">
          <pc:chgData name="Shani Sinojiya" userId="c4d4e8a62b4f019f" providerId="Windows Live" clId="Web-{EF2B2851-3193-61FF-C4C4-C9142C4288B5}" dt="2024-11-10T16:23:14.600" v="26"/>
          <pc:sldLayoutMkLst>
            <pc:docMk/>
            <pc:sldMasterMk cId="3911813355" sldId="2147483750"/>
            <pc:sldLayoutMk cId="4053288331" sldId="2147483742"/>
          </pc:sldLayoutMkLst>
        </pc:sldLayoutChg>
        <pc:sldLayoutChg chg="add">
          <pc:chgData name="Shani Sinojiya" userId="c4d4e8a62b4f019f" providerId="Windows Live" clId="Web-{EF2B2851-3193-61FF-C4C4-C9142C4288B5}" dt="2024-11-10T16:23:14.600" v="26"/>
          <pc:sldLayoutMkLst>
            <pc:docMk/>
            <pc:sldMasterMk cId="3911813355" sldId="2147483750"/>
            <pc:sldLayoutMk cId="1814215653" sldId="2147483743"/>
          </pc:sldLayoutMkLst>
        </pc:sldLayoutChg>
        <pc:sldLayoutChg chg="add">
          <pc:chgData name="Shani Sinojiya" userId="c4d4e8a62b4f019f" providerId="Windows Live" clId="Web-{EF2B2851-3193-61FF-C4C4-C9142C4288B5}" dt="2024-11-10T16:23:14.600" v="26"/>
          <pc:sldLayoutMkLst>
            <pc:docMk/>
            <pc:sldMasterMk cId="3911813355" sldId="2147483750"/>
            <pc:sldLayoutMk cId="1574355054" sldId="2147483744"/>
          </pc:sldLayoutMkLst>
        </pc:sldLayoutChg>
        <pc:sldLayoutChg chg="add">
          <pc:chgData name="Shani Sinojiya" userId="c4d4e8a62b4f019f" providerId="Windows Live" clId="Web-{EF2B2851-3193-61FF-C4C4-C9142C4288B5}" dt="2024-11-10T16:23:14.600" v="26"/>
          <pc:sldLayoutMkLst>
            <pc:docMk/>
            <pc:sldMasterMk cId="3911813355" sldId="2147483750"/>
            <pc:sldLayoutMk cId="3167897657" sldId="2147483745"/>
          </pc:sldLayoutMkLst>
        </pc:sldLayoutChg>
        <pc:sldLayoutChg chg="add">
          <pc:chgData name="Shani Sinojiya" userId="c4d4e8a62b4f019f" providerId="Windows Live" clId="Web-{EF2B2851-3193-61FF-C4C4-C9142C4288B5}" dt="2024-11-10T16:23:14.600" v="26"/>
          <pc:sldLayoutMkLst>
            <pc:docMk/>
            <pc:sldMasterMk cId="3911813355" sldId="2147483750"/>
            <pc:sldLayoutMk cId="1331735981" sldId="2147483746"/>
          </pc:sldLayoutMkLst>
        </pc:sldLayoutChg>
        <pc:sldLayoutChg chg="add">
          <pc:chgData name="Shani Sinojiya" userId="c4d4e8a62b4f019f" providerId="Windows Live" clId="Web-{EF2B2851-3193-61FF-C4C4-C9142C4288B5}" dt="2024-11-10T16:23:14.600" v="26"/>
          <pc:sldLayoutMkLst>
            <pc:docMk/>
            <pc:sldMasterMk cId="3911813355" sldId="2147483750"/>
            <pc:sldLayoutMk cId="2533646544" sldId="2147483747"/>
          </pc:sldLayoutMkLst>
        </pc:sldLayoutChg>
        <pc:sldLayoutChg chg="add">
          <pc:chgData name="Shani Sinojiya" userId="c4d4e8a62b4f019f" providerId="Windows Live" clId="Web-{EF2B2851-3193-61FF-C4C4-C9142C4288B5}" dt="2024-11-10T16:23:14.600" v="26"/>
          <pc:sldLayoutMkLst>
            <pc:docMk/>
            <pc:sldMasterMk cId="3911813355" sldId="2147483750"/>
            <pc:sldLayoutMk cId="3616741445" sldId="2147483748"/>
          </pc:sldLayoutMkLst>
        </pc:sldLayoutChg>
        <pc:sldLayoutChg chg="add">
          <pc:chgData name="Shani Sinojiya" userId="c4d4e8a62b4f019f" providerId="Windows Live" clId="Web-{EF2B2851-3193-61FF-C4C4-C9142C4288B5}" dt="2024-11-10T16:23:14.600" v="26"/>
          <pc:sldLayoutMkLst>
            <pc:docMk/>
            <pc:sldMasterMk cId="3911813355" sldId="2147483750"/>
            <pc:sldLayoutMk cId="4007710015" sldId="2147483749"/>
          </pc:sldLayoutMkLst>
        </pc:sldLayoutChg>
      </pc:sldMasterChg>
    </pc:docChg>
  </pc:docChgLst>
  <pc:docChgLst>
    <pc:chgData name="Shani Sinojiya" userId="c4d4e8a62b4f019f" providerId="Windows Live" clId="Web-{BEA5C713-10CE-01FC-4AB8-925558F9BAC8}"/>
    <pc:docChg chg="addSld modSld">
      <pc:chgData name="Shani Sinojiya" userId="c4d4e8a62b4f019f" providerId="Windows Live" clId="Web-{BEA5C713-10CE-01FC-4AB8-925558F9BAC8}" dt="2024-11-11T05:09:14.603" v="16"/>
      <pc:docMkLst>
        <pc:docMk/>
      </pc:docMkLst>
      <pc:sldChg chg="modSp">
        <pc:chgData name="Shani Sinojiya" userId="c4d4e8a62b4f019f" providerId="Windows Live" clId="Web-{BEA5C713-10CE-01FC-4AB8-925558F9BAC8}" dt="2024-11-11T05:09:14.603" v="16"/>
        <pc:sldMkLst>
          <pc:docMk/>
          <pc:sldMk cId="2190045025" sldId="264"/>
        </pc:sldMkLst>
        <pc:graphicFrameChg chg="modGraphic">
          <ac:chgData name="Shani Sinojiya" userId="c4d4e8a62b4f019f" providerId="Windows Live" clId="Web-{BEA5C713-10CE-01FC-4AB8-925558F9BAC8}" dt="2024-11-11T05:09:14.603" v="16"/>
          <ac:graphicFrameMkLst>
            <pc:docMk/>
            <pc:sldMk cId="2190045025" sldId="264"/>
            <ac:graphicFrameMk id="7" creationId="{9C60F06E-058C-08E5-75E5-B9137F66FC5F}"/>
          </ac:graphicFrameMkLst>
        </pc:graphicFrameChg>
      </pc:sldChg>
      <pc:sldChg chg="addSp delSp modSp new mod setBg modClrScheme chgLayout">
        <pc:chgData name="Shani Sinojiya" userId="c4d4e8a62b4f019f" providerId="Windows Live" clId="Web-{BEA5C713-10CE-01FC-4AB8-925558F9BAC8}" dt="2024-11-11T04:58:56.915" v="14" actId="20577"/>
        <pc:sldMkLst>
          <pc:docMk/>
          <pc:sldMk cId="3349498723" sldId="270"/>
        </pc:sldMkLst>
        <pc:spChg chg="add mod ord">
          <ac:chgData name="Shani Sinojiya" userId="c4d4e8a62b4f019f" providerId="Windows Live" clId="Web-{BEA5C713-10CE-01FC-4AB8-925558F9BAC8}" dt="2024-11-11T04:58:56.915" v="14" actId="20577"/>
          <ac:spMkLst>
            <pc:docMk/>
            <pc:sldMk cId="3349498723" sldId="270"/>
            <ac:spMk id="3" creationId="{C5643A2F-CCF3-FF14-F54D-7C76B179A876}"/>
          </ac:spMkLst>
        </pc:spChg>
        <pc:picChg chg="add del mod modCrop">
          <ac:chgData name="Shani Sinojiya" userId="c4d4e8a62b4f019f" providerId="Windows Live" clId="Web-{BEA5C713-10CE-01FC-4AB8-925558F9BAC8}" dt="2024-11-11T04:58:44.119" v="10"/>
          <ac:picMkLst>
            <pc:docMk/>
            <pc:sldMk cId="3349498723" sldId="270"/>
            <ac:picMk id="2" creationId="{9644A854-0F17-B970-AE08-0E4954E7347E}"/>
          </ac:picMkLst>
        </pc:pic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hyperlink" Target="https://www.linkedin.com/in/tiisha13/" TargetMode="External"/><Relationship Id="rId2" Type="http://schemas.openxmlformats.org/officeDocument/2006/relationships/hyperlink" Target="https://linkedin.com/in/mohammad-anas-africawala/" TargetMode="External"/><Relationship Id="rId1" Type="http://schemas.openxmlformats.org/officeDocument/2006/relationships/hyperlink" Target="https://www.shanisinojiya.tech/" TargetMode="External"/></Relationships>
</file>

<file path=ppt/diagrams/_rels/data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ata4.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sv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diagrams/_rels/data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youtu.be/L-61dN3lKWc" TargetMode="External"/><Relationship Id="rId1" Type="http://schemas.openxmlformats.org/officeDocument/2006/relationships/hyperlink" Target="https://github.com/Shani-Sinojiya/SandalQuest.git" TargetMode="External"/><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22.svg"/></Relationships>
</file>

<file path=ppt/diagrams/_rels/drawing1.xml.rels><?xml version="1.0" encoding="UTF-8" standalone="yes"?>
<Relationships xmlns="http://schemas.openxmlformats.org/package/2006/relationships"><Relationship Id="rId3" Type="http://schemas.openxmlformats.org/officeDocument/2006/relationships/hyperlink" Target="https://www.linkedin.com/in/tiisha13/" TargetMode="External"/><Relationship Id="rId2" Type="http://schemas.openxmlformats.org/officeDocument/2006/relationships/hyperlink" Target="https://linkedin.com/in/mohammad-anas-africawala/" TargetMode="External"/><Relationship Id="rId1" Type="http://schemas.openxmlformats.org/officeDocument/2006/relationships/hyperlink" Target="https://www.shanisinojiya.tech/" TargetMode="External"/></Relationships>
</file>

<file path=ppt/diagrams/_rels/drawing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4.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sv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diagrams/_rels/drawing5.xml.rels><?xml version="1.0" encoding="UTF-8" standalone="yes"?>
<Relationships xmlns="http://schemas.openxmlformats.org/package/2006/relationships"><Relationship Id="rId3" Type="http://schemas.openxmlformats.org/officeDocument/2006/relationships/hyperlink" Target="https://github.com/Shani-Sinojiya/SandalQuest.git" TargetMode="External"/><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hyperlink" Target="https://youtu.be/L-61dN3lKWc" TargetMode="External"/><Relationship Id="rId5" Type="http://schemas.openxmlformats.org/officeDocument/2006/relationships/image" Target="../media/image24.svg"/><Relationship Id="rId4" Type="http://schemas.openxmlformats.org/officeDocument/2006/relationships/image" Target="../media/image23.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3C55A35-0AF2-4CE9-903C-40E4C9E2FE76}"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9DB08B45-D817-41B1-8F59-A12BA3816B6C}">
      <dgm:prSet/>
      <dgm:spPr/>
      <dgm:t>
        <a:bodyPr/>
        <a:lstStyle/>
        <a:p>
          <a:r>
            <a:rPr lang="en-US">
              <a:hlinkClick xmlns:r="http://schemas.openxmlformats.org/officeDocument/2006/relationships" r:id="rId1"/>
            </a:rPr>
            <a:t>Shani Sinojiya</a:t>
          </a:r>
          <a:r>
            <a:rPr lang="en-US"/>
            <a:t> (Team Lead / AI/ML &amp; Backend Developer)</a:t>
          </a:r>
        </a:p>
      </dgm:t>
    </dgm:pt>
    <dgm:pt modelId="{FD158495-E39A-406F-80BF-D5BDD42B2481}" type="parTrans" cxnId="{A246809E-AF62-433F-B585-03E33D84EA7D}">
      <dgm:prSet/>
      <dgm:spPr/>
      <dgm:t>
        <a:bodyPr/>
        <a:lstStyle/>
        <a:p>
          <a:endParaRPr lang="en-US"/>
        </a:p>
      </dgm:t>
    </dgm:pt>
    <dgm:pt modelId="{071C57D8-B154-4D20-A96D-C80DF0182BE6}" type="sibTrans" cxnId="{A246809E-AF62-433F-B585-03E33D84EA7D}">
      <dgm:prSet/>
      <dgm:spPr/>
      <dgm:t>
        <a:bodyPr/>
        <a:lstStyle/>
        <a:p>
          <a:endParaRPr lang="en-US"/>
        </a:p>
      </dgm:t>
    </dgm:pt>
    <dgm:pt modelId="{64A10AF6-AA3C-4433-B060-3CDDC629CA50}">
      <dgm:prSet/>
      <dgm:spPr/>
      <dgm:t>
        <a:bodyPr/>
        <a:lstStyle/>
        <a:p>
          <a:r>
            <a:rPr lang="en-US">
              <a:hlinkClick xmlns:r="http://schemas.openxmlformats.org/officeDocument/2006/relationships" r:id="rId2"/>
            </a:rPr>
            <a:t>Mohammad Anas Africawala</a:t>
          </a:r>
          <a:r>
            <a:rPr lang="en-US"/>
            <a:t> (AI/ML Engineer)</a:t>
          </a:r>
        </a:p>
      </dgm:t>
    </dgm:pt>
    <dgm:pt modelId="{8547DACF-7A34-4E04-95D5-0F9F250CAA02}" type="parTrans" cxnId="{88CFB479-D856-425C-A708-EB611603378F}">
      <dgm:prSet/>
      <dgm:spPr/>
      <dgm:t>
        <a:bodyPr/>
        <a:lstStyle/>
        <a:p>
          <a:endParaRPr lang="en-US"/>
        </a:p>
      </dgm:t>
    </dgm:pt>
    <dgm:pt modelId="{A72B8D3B-C52A-4BE6-B122-368947659AA7}" type="sibTrans" cxnId="{88CFB479-D856-425C-A708-EB611603378F}">
      <dgm:prSet/>
      <dgm:spPr/>
      <dgm:t>
        <a:bodyPr/>
        <a:lstStyle/>
        <a:p>
          <a:endParaRPr lang="en-US"/>
        </a:p>
      </dgm:t>
    </dgm:pt>
    <dgm:pt modelId="{5755F700-453E-42D2-8C06-F53A165BFF3E}">
      <dgm:prSet/>
      <dgm:spPr/>
      <dgm:t>
        <a:bodyPr/>
        <a:lstStyle/>
        <a:p>
          <a:r>
            <a:rPr lang="en-US">
              <a:hlinkClick xmlns:r="http://schemas.openxmlformats.org/officeDocument/2006/relationships" r:id="rId3"/>
            </a:rPr>
            <a:t>Tisha Patel</a:t>
          </a:r>
          <a:r>
            <a:rPr lang="en-US"/>
            <a:t> (Full Stack Developer)</a:t>
          </a:r>
        </a:p>
      </dgm:t>
    </dgm:pt>
    <dgm:pt modelId="{2F5F99C1-8F4F-4363-8F30-02B9F97BAC26}" type="parTrans" cxnId="{7AEE3FC8-A321-4932-A8F2-E6C60D0FD965}">
      <dgm:prSet/>
      <dgm:spPr/>
      <dgm:t>
        <a:bodyPr/>
        <a:lstStyle/>
        <a:p>
          <a:endParaRPr lang="en-US"/>
        </a:p>
      </dgm:t>
    </dgm:pt>
    <dgm:pt modelId="{83E8661B-1ED1-4685-B26C-3AA55BA5493E}" type="sibTrans" cxnId="{7AEE3FC8-A321-4932-A8F2-E6C60D0FD965}">
      <dgm:prSet/>
      <dgm:spPr/>
      <dgm:t>
        <a:bodyPr/>
        <a:lstStyle/>
        <a:p>
          <a:endParaRPr lang="en-US"/>
        </a:p>
      </dgm:t>
    </dgm:pt>
    <dgm:pt modelId="{E7FA83AD-623B-4067-BBAF-16C2E54D52C2}" type="pres">
      <dgm:prSet presAssocID="{D3C55A35-0AF2-4CE9-903C-40E4C9E2FE76}" presName="hierChild1" presStyleCnt="0">
        <dgm:presLayoutVars>
          <dgm:chPref val="1"/>
          <dgm:dir/>
          <dgm:animOne val="branch"/>
          <dgm:animLvl val="lvl"/>
          <dgm:resizeHandles/>
        </dgm:presLayoutVars>
      </dgm:prSet>
      <dgm:spPr/>
    </dgm:pt>
    <dgm:pt modelId="{949C9FFA-9521-4520-83EF-F990E23C46D4}" type="pres">
      <dgm:prSet presAssocID="{9DB08B45-D817-41B1-8F59-A12BA3816B6C}" presName="hierRoot1" presStyleCnt="0"/>
      <dgm:spPr/>
    </dgm:pt>
    <dgm:pt modelId="{00D1FFE0-934D-4323-974C-DE42846A8798}" type="pres">
      <dgm:prSet presAssocID="{9DB08B45-D817-41B1-8F59-A12BA3816B6C}" presName="composite" presStyleCnt="0"/>
      <dgm:spPr/>
    </dgm:pt>
    <dgm:pt modelId="{19B06D95-BAD2-4D0F-A368-F00F7D8A4303}" type="pres">
      <dgm:prSet presAssocID="{9DB08B45-D817-41B1-8F59-A12BA3816B6C}" presName="background" presStyleLbl="node0" presStyleIdx="0" presStyleCnt="3"/>
      <dgm:spPr/>
    </dgm:pt>
    <dgm:pt modelId="{9F8EE380-DB54-438D-84D9-F0572B6E52D8}" type="pres">
      <dgm:prSet presAssocID="{9DB08B45-D817-41B1-8F59-A12BA3816B6C}" presName="text" presStyleLbl="fgAcc0" presStyleIdx="0" presStyleCnt="3">
        <dgm:presLayoutVars>
          <dgm:chPref val="3"/>
        </dgm:presLayoutVars>
      </dgm:prSet>
      <dgm:spPr/>
    </dgm:pt>
    <dgm:pt modelId="{A10F49E8-BC5C-4953-B803-8EAA6B2527EA}" type="pres">
      <dgm:prSet presAssocID="{9DB08B45-D817-41B1-8F59-A12BA3816B6C}" presName="hierChild2" presStyleCnt="0"/>
      <dgm:spPr/>
    </dgm:pt>
    <dgm:pt modelId="{61FDDF50-61E0-443B-ADD9-51738965FA2E}" type="pres">
      <dgm:prSet presAssocID="{64A10AF6-AA3C-4433-B060-3CDDC629CA50}" presName="hierRoot1" presStyleCnt="0"/>
      <dgm:spPr/>
    </dgm:pt>
    <dgm:pt modelId="{6402ACF1-F7FA-492E-8EED-6FF9042F654E}" type="pres">
      <dgm:prSet presAssocID="{64A10AF6-AA3C-4433-B060-3CDDC629CA50}" presName="composite" presStyleCnt="0"/>
      <dgm:spPr/>
    </dgm:pt>
    <dgm:pt modelId="{E577F4F3-70F9-495A-A2AB-3B4F60C796A2}" type="pres">
      <dgm:prSet presAssocID="{64A10AF6-AA3C-4433-B060-3CDDC629CA50}" presName="background" presStyleLbl="node0" presStyleIdx="1" presStyleCnt="3"/>
      <dgm:spPr/>
    </dgm:pt>
    <dgm:pt modelId="{FE820B42-54D8-40F0-A3D8-7B404E07D52B}" type="pres">
      <dgm:prSet presAssocID="{64A10AF6-AA3C-4433-B060-3CDDC629CA50}" presName="text" presStyleLbl="fgAcc0" presStyleIdx="1" presStyleCnt="3">
        <dgm:presLayoutVars>
          <dgm:chPref val="3"/>
        </dgm:presLayoutVars>
      </dgm:prSet>
      <dgm:spPr/>
    </dgm:pt>
    <dgm:pt modelId="{98EF47C7-AF86-400D-996E-047E175CD35F}" type="pres">
      <dgm:prSet presAssocID="{64A10AF6-AA3C-4433-B060-3CDDC629CA50}" presName="hierChild2" presStyleCnt="0"/>
      <dgm:spPr/>
    </dgm:pt>
    <dgm:pt modelId="{9FEA7AAB-BAF2-47B2-8B21-BB96C54B406C}" type="pres">
      <dgm:prSet presAssocID="{5755F700-453E-42D2-8C06-F53A165BFF3E}" presName="hierRoot1" presStyleCnt="0"/>
      <dgm:spPr/>
    </dgm:pt>
    <dgm:pt modelId="{5FEF859D-1669-449D-AC34-4B60C8BA83FE}" type="pres">
      <dgm:prSet presAssocID="{5755F700-453E-42D2-8C06-F53A165BFF3E}" presName="composite" presStyleCnt="0"/>
      <dgm:spPr/>
    </dgm:pt>
    <dgm:pt modelId="{155E94AE-89AB-40AF-858A-0BAA9A150E57}" type="pres">
      <dgm:prSet presAssocID="{5755F700-453E-42D2-8C06-F53A165BFF3E}" presName="background" presStyleLbl="node0" presStyleIdx="2" presStyleCnt="3"/>
      <dgm:spPr/>
    </dgm:pt>
    <dgm:pt modelId="{028EE9CD-4D14-4DC5-A4C1-1412BD978FF3}" type="pres">
      <dgm:prSet presAssocID="{5755F700-453E-42D2-8C06-F53A165BFF3E}" presName="text" presStyleLbl="fgAcc0" presStyleIdx="2" presStyleCnt="3">
        <dgm:presLayoutVars>
          <dgm:chPref val="3"/>
        </dgm:presLayoutVars>
      </dgm:prSet>
      <dgm:spPr/>
    </dgm:pt>
    <dgm:pt modelId="{2F45C897-082F-42FC-B9E8-18B8EB0FC80D}" type="pres">
      <dgm:prSet presAssocID="{5755F700-453E-42D2-8C06-F53A165BFF3E}" presName="hierChild2" presStyleCnt="0"/>
      <dgm:spPr/>
    </dgm:pt>
  </dgm:ptLst>
  <dgm:cxnLst>
    <dgm:cxn modelId="{4038EA4C-42B9-4C9A-9781-5B1C305A86F9}" type="presOf" srcId="{5755F700-453E-42D2-8C06-F53A165BFF3E}" destId="{028EE9CD-4D14-4DC5-A4C1-1412BD978FF3}" srcOrd="0" destOrd="0" presId="urn:microsoft.com/office/officeart/2005/8/layout/hierarchy1"/>
    <dgm:cxn modelId="{278A656D-F620-4648-BE78-1FEE8972ABE3}" type="presOf" srcId="{9DB08B45-D817-41B1-8F59-A12BA3816B6C}" destId="{9F8EE380-DB54-438D-84D9-F0572B6E52D8}" srcOrd="0" destOrd="0" presId="urn:microsoft.com/office/officeart/2005/8/layout/hierarchy1"/>
    <dgm:cxn modelId="{88CFB479-D856-425C-A708-EB611603378F}" srcId="{D3C55A35-0AF2-4CE9-903C-40E4C9E2FE76}" destId="{64A10AF6-AA3C-4433-B060-3CDDC629CA50}" srcOrd="1" destOrd="0" parTransId="{8547DACF-7A34-4E04-95D5-0F9F250CAA02}" sibTransId="{A72B8D3B-C52A-4BE6-B122-368947659AA7}"/>
    <dgm:cxn modelId="{A246809E-AF62-433F-B585-03E33D84EA7D}" srcId="{D3C55A35-0AF2-4CE9-903C-40E4C9E2FE76}" destId="{9DB08B45-D817-41B1-8F59-A12BA3816B6C}" srcOrd="0" destOrd="0" parTransId="{FD158495-E39A-406F-80BF-D5BDD42B2481}" sibTransId="{071C57D8-B154-4D20-A96D-C80DF0182BE6}"/>
    <dgm:cxn modelId="{C15331AF-1EF8-4EDB-90F2-25ED6734C04B}" type="presOf" srcId="{D3C55A35-0AF2-4CE9-903C-40E4C9E2FE76}" destId="{E7FA83AD-623B-4067-BBAF-16C2E54D52C2}" srcOrd="0" destOrd="0" presId="urn:microsoft.com/office/officeart/2005/8/layout/hierarchy1"/>
    <dgm:cxn modelId="{3AB800B4-9EEA-4D59-9592-55A6F46B057B}" type="presOf" srcId="{64A10AF6-AA3C-4433-B060-3CDDC629CA50}" destId="{FE820B42-54D8-40F0-A3D8-7B404E07D52B}" srcOrd="0" destOrd="0" presId="urn:microsoft.com/office/officeart/2005/8/layout/hierarchy1"/>
    <dgm:cxn modelId="{7AEE3FC8-A321-4932-A8F2-E6C60D0FD965}" srcId="{D3C55A35-0AF2-4CE9-903C-40E4C9E2FE76}" destId="{5755F700-453E-42D2-8C06-F53A165BFF3E}" srcOrd="2" destOrd="0" parTransId="{2F5F99C1-8F4F-4363-8F30-02B9F97BAC26}" sibTransId="{83E8661B-1ED1-4685-B26C-3AA55BA5493E}"/>
    <dgm:cxn modelId="{CA4DF7D3-8982-49AB-8261-7E069F10C71B}" type="presParOf" srcId="{E7FA83AD-623B-4067-BBAF-16C2E54D52C2}" destId="{949C9FFA-9521-4520-83EF-F990E23C46D4}" srcOrd="0" destOrd="0" presId="urn:microsoft.com/office/officeart/2005/8/layout/hierarchy1"/>
    <dgm:cxn modelId="{74AB77ED-08F1-492E-A683-F0A4CB5AB747}" type="presParOf" srcId="{949C9FFA-9521-4520-83EF-F990E23C46D4}" destId="{00D1FFE0-934D-4323-974C-DE42846A8798}" srcOrd="0" destOrd="0" presId="urn:microsoft.com/office/officeart/2005/8/layout/hierarchy1"/>
    <dgm:cxn modelId="{2993681A-095D-4E4B-AD8F-17D9BA30C5D6}" type="presParOf" srcId="{00D1FFE0-934D-4323-974C-DE42846A8798}" destId="{19B06D95-BAD2-4D0F-A368-F00F7D8A4303}" srcOrd="0" destOrd="0" presId="urn:microsoft.com/office/officeart/2005/8/layout/hierarchy1"/>
    <dgm:cxn modelId="{9CD0ED07-7BC4-4D6D-B451-5939F5A395E4}" type="presParOf" srcId="{00D1FFE0-934D-4323-974C-DE42846A8798}" destId="{9F8EE380-DB54-438D-84D9-F0572B6E52D8}" srcOrd="1" destOrd="0" presId="urn:microsoft.com/office/officeart/2005/8/layout/hierarchy1"/>
    <dgm:cxn modelId="{6A1A6C56-7DB7-41CF-B304-1F7D6A776CB5}" type="presParOf" srcId="{949C9FFA-9521-4520-83EF-F990E23C46D4}" destId="{A10F49E8-BC5C-4953-B803-8EAA6B2527EA}" srcOrd="1" destOrd="0" presId="urn:microsoft.com/office/officeart/2005/8/layout/hierarchy1"/>
    <dgm:cxn modelId="{BBC18D3A-C950-4625-BC33-11C00752AA83}" type="presParOf" srcId="{E7FA83AD-623B-4067-BBAF-16C2E54D52C2}" destId="{61FDDF50-61E0-443B-ADD9-51738965FA2E}" srcOrd="1" destOrd="0" presId="urn:microsoft.com/office/officeart/2005/8/layout/hierarchy1"/>
    <dgm:cxn modelId="{75D98340-95B6-4185-B768-5D19D5366C8E}" type="presParOf" srcId="{61FDDF50-61E0-443B-ADD9-51738965FA2E}" destId="{6402ACF1-F7FA-492E-8EED-6FF9042F654E}" srcOrd="0" destOrd="0" presId="urn:microsoft.com/office/officeart/2005/8/layout/hierarchy1"/>
    <dgm:cxn modelId="{115D5676-824A-468A-B483-88806D926C14}" type="presParOf" srcId="{6402ACF1-F7FA-492E-8EED-6FF9042F654E}" destId="{E577F4F3-70F9-495A-A2AB-3B4F60C796A2}" srcOrd="0" destOrd="0" presId="urn:microsoft.com/office/officeart/2005/8/layout/hierarchy1"/>
    <dgm:cxn modelId="{FE2257C2-A9E6-417F-9E38-9A8262EF2304}" type="presParOf" srcId="{6402ACF1-F7FA-492E-8EED-6FF9042F654E}" destId="{FE820B42-54D8-40F0-A3D8-7B404E07D52B}" srcOrd="1" destOrd="0" presId="urn:microsoft.com/office/officeart/2005/8/layout/hierarchy1"/>
    <dgm:cxn modelId="{64477771-4AD2-4716-80E8-CA330999C185}" type="presParOf" srcId="{61FDDF50-61E0-443B-ADD9-51738965FA2E}" destId="{98EF47C7-AF86-400D-996E-047E175CD35F}" srcOrd="1" destOrd="0" presId="urn:microsoft.com/office/officeart/2005/8/layout/hierarchy1"/>
    <dgm:cxn modelId="{95FDB1B6-F334-489C-918E-F9273AE47D71}" type="presParOf" srcId="{E7FA83AD-623B-4067-BBAF-16C2E54D52C2}" destId="{9FEA7AAB-BAF2-47B2-8B21-BB96C54B406C}" srcOrd="2" destOrd="0" presId="urn:microsoft.com/office/officeart/2005/8/layout/hierarchy1"/>
    <dgm:cxn modelId="{A6BDE5BE-C042-428B-B322-E4C11C0B7F24}" type="presParOf" srcId="{9FEA7AAB-BAF2-47B2-8B21-BB96C54B406C}" destId="{5FEF859D-1669-449D-AC34-4B60C8BA83FE}" srcOrd="0" destOrd="0" presId="urn:microsoft.com/office/officeart/2005/8/layout/hierarchy1"/>
    <dgm:cxn modelId="{23C507EB-BBD9-48ED-907A-E56388A4EC36}" type="presParOf" srcId="{5FEF859D-1669-449D-AC34-4B60C8BA83FE}" destId="{155E94AE-89AB-40AF-858A-0BAA9A150E57}" srcOrd="0" destOrd="0" presId="urn:microsoft.com/office/officeart/2005/8/layout/hierarchy1"/>
    <dgm:cxn modelId="{44094878-8ECB-4CE5-81F1-BC9E47E1D145}" type="presParOf" srcId="{5FEF859D-1669-449D-AC34-4B60C8BA83FE}" destId="{028EE9CD-4D14-4DC5-A4C1-1412BD978FF3}" srcOrd="1" destOrd="0" presId="urn:microsoft.com/office/officeart/2005/8/layout/hierarchy1"/>
    <dgm:cxn modelId="{F482C37A-C138-4D15-B8A1-7C4674F50E41}" type="presParOf" srcId="{9FEA7AAB-BAF2-47B2-8B21-BB96C54B406C}" destId="{2F45C897-082F-42FC-B9E8-18B8EB0FC80D}"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0FC1D18-9C2B-4B06-8DD8-35FDAF5ABDED}" type="doc">
      <dgm:prSet loTypeId="urn:microsoft.com/office/officeart/2018/2/layout/IconLabelList" loCatId="icon" qsTypeId="urn:microsoft.com/office/officeart/2005/8/quickstyle/simple1" qsCatId="simple" csTypeId="urn:microsoft.com/office/officeart/2005/8/colors/accent1_5" csCatId="accent1" phldr="1"/>
      <dgm:spPr/>
      <dgm:t>
        <a:bodyPr/>
        <a:lstStyle/>
        <a:p>
          <a:endParaRPr lang="en-US"/>
        </a:p>
      </dgm:t>
    </dgm:pt>
    <dgm:pt modelId="{71B82F30-FB54-4519-95C0-57B8C0D26684}">
      <dgm:prSet/>
      <dgm:spPr/>
      <dgm:t>
        <a:bodyPr/>
        <a:lstStyle/>
        <a:p>
          <a:pPr>
            <a:lnSpc>
              <a:spcPct val="100000"/>
            </a:lnSpc>
          </a:pPr>
          <a:r>
            <a:rPr lang="en-US" b="1"/>
            <a:t>Source:</a:t>
          </a:r>
          <a:r>
            <a:rPr lang="en-US"/>
            <a:t> Audio files scraped from YouTube.</a:t>
          </a:r>
        </a:p>
      </dgm:t>
    </dgm:pt>
    <dgm:pt modelId="{A24FE651-494E-4DFF-94F7-5F300558FD80}" type="parTrans" cxnId="{79E3FC47-0B8D-43D3-AA37-8EE2791C15D2}">
      <dgm:prSet/>
      <dgm:spPr/>
      <dgm:t>
        <a:bodyPr/>
        <a:lstStyle/>
        <a:p>
          <a:endParaRPr lang="en-US"/>
        </a:p>
      </dgm:t>
    </dgm:pt>
    <dgm:pt modelId="{81E12C85-3B38-4F32-9783-B5E95092EF44}" type="sibTrans" cxnId="{79E3FC47-0B8D-43D3-AA37-8EE2791C15D2}">
      <dgm:prSet/>
      <dgm:spPr/>
      <dgm:t>
        <a:bodyPr/>
        <a:lstStyle/>
        <a:p>
          <a:endParaRPr lang="en-US"/>
        </a:p>
      </dgm:t>
    </dgm:pt>
    <dgm:pt modelId="{04F135ED-EC20-4E3B-84AC-4977F7950811}">
      <dgm:prSet/>
      <dgm:spPr/>
      <dgm:t>
        <a:bodyPr/>
        <a:lstStyle/>
        <a:p>
          <a:pPr>
            <a:lnSpc>
              <a:spcPct val="100000"/>
            </a:lnSpc>
          </a:pPr>
          <a:r>
            <a:rPr lang="en-US" b="1"/>
            <a:t>Content Type:</a:t>
          </a:r>
          <a:r>
            <a:rPr lang="en-US"/>
            <a:t> Informal Kannada speech, possibly with background noise.</a:t>
          </a:r>
        </a:p>
      </dgm:t>
    </dgm:pt>
    <dgm:pt modelId="{ECA68CDF-8239-427C-BA3C-4193350A5D87}" type="parTrans" cxnId="{D144277B-354D-410C-AF84-44FE48E74529}">
      <dgm:prSet/>
      <dgm:spPr/>
      <dgm:t>
        <a:bodyPr/>
        <a:lstStyle/>
        <a:p>
          <a:endParaRPr lang="en-US"/>
        </a:p>
      </dgm:t>
    </dgm:pt>
    <dgm:pt modelId="{010958A5-5A43-497F-81E8-D32731CA1BE6}" type="sibTrans" cxnId="{D144277B-354D-410C-AF84-44FE48E74529}">
      <dgm:prSet/>
      <dgm:spPr/>
      <dgm:t>
        <a:bodyPr/>
        <a:lstStyle/>
        <a:p>
          <a:endParaRPr lang="en-US"/>
        </a:p>
      </dgm:t>
    </dgm:pt>
    <dgm:pt modelId="{1B8ABDFA-FAC0-4975-BE72-93FFC8261C71}">
      <dgm:prSet/>
      <dgm:spPr/>
      <dgm:t>
        <a:bodyPr/>
        <a:lstStyle/>
        <a:p>
          <a:pPr>
            <a:lnSpc>
              <a:spcPct val="100000"/>
            </a:lnSpc>
          </a:pPr>
          <a:r>
            <a:rPr lang="en-US" b="1"/>
            <a:t>Format:</a:t>
          </a:r>
          <a:r>
            <a:rPr lang="en-US"/>
            <a:t> Common audio formats like MP3.</a:t>
          </a:r>
        </a:p>
      </dgm:t>
    </dgm:pt>
    <dgm:pt modelId="{262BB858-404E-44E9-9B8D-29192D02441E}" type="parTrans" cxnId="{1273F473-EBB9-4D42-84E0-76132AF683A3}">
      <dgm:prSet/>
      <dgm:spPr/>
      <dgm:t>
        <a:bodyPr/>
        <a:lstStyle/>
        <a:p>
          <a:endParaRPr lang="en-US"/>
        </a:p>
      </dgm:t>
    </dgm:pt>
    <dgm:pt modelId="{A5346062-DDC6-4AA3-B094-22D3CBAB5CEA}" type="sibTrans" cxnId="{1273F473-EBB9-4D42-84E0-76132AF683A3}">
      <dgm:prSet/>
      <dgm:spPr/>
      <dgm:t>
        <a:bodyPr/>
        <a:lstStyle/>
        <a:p>
          <a:endParaRPr lang="en-US"/>
        </a:p>
      </dgm:t>
    </dgm:pt>
    <dgm:pt modelId="{35641C84-213D-48A1-8F75-F80FD4229A0A}" type="pres">
      <dgm:prSet presAssocID="{50FC1D18-9C2B-4B06-8DD8-35FDAF5ABDED}" presName="root" presStyleCnt="0">
        <dgm:presLayoutVars>
          <dgm:dir/>
          <dgm:resizeHandles val="exact"/>
        </dgm:presLayoutVars>
      </dgm:prSet>
      <dgm:spPr/>
    </dgm:pt>
    <dgm:pt modelId="{B88A567C-E263-4C36-BBA9-553DF7ED03F9}" type="pres">
      <dgm:prSet presAssocID="{71B82F30-FB54-4519-95C0-57B8C0D26684}" presName="compNode" presStyleCnt="0"/>
      <dgm:spPr/>
    </dgm:pt>
    <dgm:pt modelId="{891ECCF9-EEE6-466B-9F3E-2565348B20E2}" type="pres">
      <dgm:prSet presAssocID="{71B82F30-FB54-4519-95C0-57B8C0D26684}"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Podcast"/>
        </a:ext>
      </dgm:extLst>
    </dgm:pt>
    <dgm:pt modelId="{B46B0D80-15E3-4259-A1F1-0E404EB62E16}" type="pres">
      <dgm:prSet presAssocID="{71B82F30-FB54-4519-95C0-57B8C0D26684}" presName="spaceRect" presStyleCnt="0"/>
      <dgm:spPr/>
    </dgm:pt>
    <dgm:pt modelId="{3B38C529-7F83-4EF5-A62B-F758F3ACEDC2}" type="pres">
      <dgm:prSet presAssocID="{71B82F30-FB54-4519-95C0-57B8C0D26684}" presName="textRect" presStyleLbl="revTx" presStyleIdx="0" presStyleCnt="3">
        <dgm:presLayoutVars>
          <dgm:chMax val="1"/>
          <dgm:chPref val="1"/>
        </dgm:presLayoutVars>
      </dgm:prSet>
      <dgm:spPr/>
    </dgm:pt>
    <dgm:pt modelId="{C79B106A-690E-4F08-9FBA-1E1A5DDD01B8}" type="pres">
      <dgm:prSet presAssocID="{81E12C85-3B38-4F32-9783-B5E95092EF44}" presName="sibTrans" presStyleCnt="0"/>
      <dgm:spPr/>
    </dgm:pt>
    <dgm:pt modelId="{1B3BD123-6BD0-46E2-936F-C57C2F8A99C5}" type="pres">
      <dgm:prSet presAssocID="{04F135ED-EC20-4E3B-84AC-4977F7950811}" presName="compNode" presStyleCnt="0"/>
      <dgm:spPr/>
    </dgm:pt>
    <dgm:pt modelId="{7CF96A96-8D40-4A91-AF4A-D248BA230722}" type="pres">
      <dgm:prSet presAssocID="{04F135ED-EC20-4E3B-84AC-4977F795081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ubtitles"/>
        </a:ext>
      </dgm:extLst>
    </dgm:pt>
    <dgm:pt modelId="{D10D582B-EC6C-42A1-9179-3CC009BE829C}" type="pres">
      <dgm:prSet presAssocID="{04F135ED-EC20-4E3B-84AC-4977F7950811}" presName="spaceRect" presStyleCnt="0"/>
      <dgm:spPr/>
    </dgm:pt>
    <dgm:pt modelId="{A4099A09-3632-44EC-AEFF-5BB5A728B8F0}" type="pres">
      <dgm:prSet presAssocID="{04F135ED-EC20-4E3B-84AC-4977F7950811}" presName="textRect" presStyleLbl="revTx" presStyleIdx="1" presStyleCnt="3">
        <dgm:presLayoutVars>
          <dgm:chMax val="1"/>
          <dgm:chPref val="1"/>
        </dgm:presLayoutVars>
      </dgm:prSet>
      <dgm:spPr/>
    </dgm:pt>
    <dgm:pt modelId="{F13C2474-C804-45A1-98DC-DEEE52DCE924}" type="pres">
      <dgm:prSet presAssocID="{010958A5-5A43-497F-81E8-D32731CA1BE6}" presName="sibTrans" presStyleCnt="0"/>
      <dgm:spPr/>
    </dgm:pt>
    <dgm:pt modelId="{7A539023-729E-46C6-9B31-7537F162CC18}" type="pres">
      <dgm:prSet presAssocID="{1B8ABDFA-FAC0-4975-BE72-93FFC8261C71}" presName="compNode" presStyleCnt="0"/>
      <dgm:spPr/>
    </dgm:pt>
    <dgm:pt modelId="{06E10F41-11D0-4AF9-BB24-49285C1A9D9F}" type="pres">
      <dgm:prSet presAssocID="{1B8ABDFA-FAC0-4975-BE72-93FFC8261C71}"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Radio microphone"/>
        </a:ext>
      </dgm:extLst>
    </dgm:pt>
    <dgm:pt modelId="{CFB727A3-19E3-4950-A4F8-8271F7352F06}" type="pres">
      <dgm:prSet presAssocID="{1B8ABDFA-FAC0-4975-BE72-93FFC8261C71}" presName="spaceRect" presStyleCnt="0"/>
      <dgm:spPr/>
    </dgm:pt>
    <dgm:pt modelId="{972A138F-DE79-4F51-9C6E-37B11F7B4F74}" type="pres">
      <dgm:prSet presAssocID="{1B8ABDFA-FAC0-4975-BE72-93FFC8261C71}" presName="textRect" presStyleLbl="revTx" presStyleIdx="2" presStyleCnt="3">
        <dgm:presLayoutVars>
          <dgm:chMax val="1"/>
          <dgm:chPref val="1"/>
        </dgm:presLayoutVars>
      </dgm:prSet>
      <dgm:spPr/>
    </dgm:pt>
  </dgm:ptLst>
  <dgm:cxnLst>
    <dgm:cxn modelId="{93B93A26-7E30-4122-9DF2-BDD6631A6576}" type="presOf" srcId="{1B8ABDFA-FAC0-4975-BE72-93FFC8261C71}" destId="{972A138F-DE79-4F51-9C6E-37B11F7B4F74}" srcOrd="0" destOrd="0" presId="urn:microsoft.com/office/officeart/2018/2/layout/IconLabelList"/>
    <dgm:cxn modelId="{F9BEDB33-2E37-47AA-8C11-D151A25A5D9F}" type="presOf" srcId="{71B82F30-FB54-4519-95C0-57B8C0D26684}" destId="{3B38C529-7F83-4EF5-A62B-F758F3ACEDC2}" srcOrd="0" destOrd="0" presId="urn:microsoft.com/office/officeart/2018/2/layout/IconLabelList"/>
    <dgm:cxn modelId="{79E3FC47-0B8D-43D3-AA37-8EE2791C15D2}" srcId="{50FC1D18-9C2B-4B06-8DD8-35FDAF5ABDED}" destId="{71B82F30-FB54-4519-95C0-57B8C0D26684}" srcOrd="0" destOrd="0" parTransId="{A24FE651-494E-4DFF-94F7-5F300558FD80}" sibTransId="{81E12C85-3B38-4F32-9783-B5E95092EF44}"/>
    <dgm:cxn modelId="{1273F473-EBB9-4D42-84E0-76132AF683A3}" srcId="{50FC1D18-9C2B-4B06-8DD8-35FDAF5ABDED}" destId="{1B8ABDFA-FAC0-4975-BE72-93FFC8261C71}" srcOrd="2" destOrd="0" parTransId="{262BB858-404E-44E9-9B8D-29192D02441E}" sibTransId="{A5346062-DDC6-4AA3-B094-22D3CBAB5CEA}"/>
    <dgm:cxn modelId="{14432079-2F49-49BD-BFD7-A859312A2C23}" type="presOf" srcId="{04F135ED-EC20-4E3B-84AC-4977F7950811}" destId="{A4099A09-3632-44EC-AEFF-5BB5A728B8F0}" srcOrd="0" destOrd="0" presId="urn:microsoft.com/office/officeart/2018/2/layout/IconLabelList"/>
    <dgm:cxn modelId="{D144277B-354D-410C-AF84-44FE48E74529}" srcId="{50FC1D18-9C2B-4B06-8DD8-35FDAF5ABDED}" destId="{04F135ED-EC20-4E3B-84AC-4977F7950811}" srcOrd="1" destOrd="0" parTransId="{ECA68CDF-8239-427C-BA3C-4193350A5D87}" sibTransId="{010958A5-5A43-497F-81E8-D32731CA1BE6}"/>
    <dgm:cxn modelId="{8BEAC4AB-3895-4A6D-B100-CDCFD682F3B8}" type="presOf" srcId="{50FC1D18-9C2B-4B06-8DD8-35FDAF5ABDED}" destId="{35641C84-213D-48A1-8F75-F80FD4229A0A}" srcOrd="0" destOrd="0" presId="urn:microsoft.com/office/officeart/2018/2/layout/IconLabelList"/>
    <dgm:cxn modelId="{E8B2EC61-A12B-4D80-BDEC-970B2AE80447}" type="presParOf" srcId="{35641C84-213D-48A1-8F75-F80FD4229A0A}" destId="{B88A567C-E263-4C36-BBA9-553DF7ED03F9}" srcOrd="0" destOrd="0" presId="urn:microsoft.com/office/officeart/2018/2/layout/IconLabelList"/>
    <dgm:cxn modelId="{DEAE4F85-5C02-4E2A-BE38-77CC9721E52D}" type="presParOf" srcId="{B88A567C-E263-4C36-BBA9-553DF7ED03F9}" destId="{891ECCF9-EEE6-466B-9F3E-2565348B20E2}" srcOrd="0" destOrd="0" presId="urn:microsoft.com/office/officeart/2018/2/layout/IconLabelList"/>
    <dgm:cxn modelId="{66C2F908-4986-4CB7-9DE3-B7F3679D8770}" type="presParOf" srcId="{B88A567C-E263-4C36-BBA9-553DF7ED03F9}" destId="{B46B0D80-15E3-4259-A1F1-0E404EB62E16}" srcOrd="1" destOrd="0" presId="urn:microsoft.com/office/officeart/2018/2/layout/IconLabelList"/>
    <dgm:cxn modelId="{27D56D71-E103-4C16-9D7D-C8D904D82879}" type="presParOf" srcId="{B88A567C-E263-4C36-BBA9-553DF7ED03F9}" destId="{3B38C529-7F83-4EF5-A62B-F758F3ACEDC2}" srcOrd="2" destOrd="0" presId="urn:microsoft.com/office/officeart/2018/2/layout/IconLabelList"/>
    <dgm:cxn modelId="{DA742A39-0656-4960-AC26-1AB95815C7CD}" type="presParOf" srcId="{35641C84-213D-48A1-8F75-F80FD4229A0A}" destId="{C79B106A-690E-4F08-9FBA-1E1A5DDD01B8}" srcOrd="1" destOrd="0" presId="urn:microsoft.com/office/officeart/2018/2/layout/IconLabelList"/>
    <dgm:cxn modelId="{7DC2B6CA-02C0-46DF-85D0-163735C34E64}" type="presParOf" srcId="{35641C84-213D-48A1-8F75-F80FD4229A0A}" destId="{1B3BD123-6BD0-46E2-936F-C57C2F8A99C5}" srcOrd="2" destOrd="0" presId="urn:microsoft.com/office/officeart/2018/2/layout/IconLabelList"/>
    <dgm:cxn modelId="{42556490-F5D8-40ED-91FC-83C61780FC54}" type="presParOf" srcId="{1B3BD123-6BD0-46E2-936F-C57C2F8A99C5}" destId="{7CF96A96-8D40-4A91-AF4A-D248BA230722}" srcOrd="0" destOrd="0" presId="urn:microsoft.com/office/officeart/2018/2/layout/IconLabelList"/>
    <dgm:cxn modelId="{71E76BA5-46AC-41B1-83EB-C1FC3AC52CA3}" type="presParOf" srcId="{1B3BD123-6BD0-46E2-936F-C57C2F8A99C5}" destId="{D10D582B-EC6C-42A1-9179-3CC009BE829C}" srcOrd="1" destOrd="0" presId="urn:microsoft.com/office/officeart/2018/2/layout/IconLabelList"/>
    <dgm:cxn modelId="{1D8B401D-2887-4E53-BB5E-C238E6F413B9}" type="presParOf" srcId="{1B3BD123-6BD0-46E2-936F-C57C2F8A99C5}" destId="{A4099A09-3632-44EC-AEFF-5BB5A728B8F0}" srcOrd="2" destOrd="0" presId="urn:microsoft.com/office/officeart/2018/2/layout/IconLabelList"/>
    <dgm:cxn modelId="{8524C395-A45D-4C11-9930-D8162A2C80B6}" type="presParOf" srcId="{35641C84-213D-48A1-8F75-F80FD4229A0A}" destId="{F13C2474-C804-45A1-98DC-DEEE52DCE924}" srcOrd="3" destOrd="0" presId="urn:microsoft.com/office/officeart/2018/2/layout/IconLabelList"/>
    <dgm:cxn modelId="{15ACC13B-5FCD-44C4-8A8D-6E9B788D8341}" type="presParOf" srcId="{35641C84-213D-48A1-8F75-F80FD4229A0A}" destId="{7A539023-729E-46C6-9B31-7537F162CC18}" srcOrd="4" destOrd="0" presId="urn:microsoft.com/office/officeart/2018/2/layout/IconLabelList"/>
    <dgm:cxn modelId="{A7CBCCE4-E25D-4F8E-95B9-B47CC71B06FC}" type="presParOf" srcId="{7A539023-729E-46C6-9B31-7537F162CC18}" destId="{06E10F41-11D0-4AF9-BB24-49285C1A9D9F}" srcOrd="0" destOrd="0" presId="urn:microsoft.com/office/officeart/2018/2/layout/IconLabelList"/>
    <dgm:cxn modelId="{8E1A2370-86B8-41D5-A65F-F8561E13671B}" type="presParOf" srcId="{7A539023-729E-46C6-9B31-7537F162CC18}" destId="{CFB727A3-19E3-4950-A4F8-8271F7352F06}" srcOrd="1" destOrd="0" presId="urn:microsoft.com/office/officeart/2018/2/layout/IconLabelList"/>
    <dgm:cxn modelId="{362FB54C-9622-4008-92D9-FD9808475403}" type="presParOf" srcId="{7A539023-729E-46C6-9B31-7537F162CC18}" destId="{972A138F-DE79-4F51-9C6E-37B11F7B4F74}" srcOrd="2" destOrd="0" presId="urn:microsoft.com/office/officeart/2018/2/layout/Icon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EF3B4DD-7256-485B-AC2B-70C9250530B8}"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9A7BAABC-532E-44F9-8ED5-868318E68F3A}">
      <dgm:prSet/>
      <dgm:spPr/>
      <dgm:t>
        <a:bodyPr/>
        <a:lstStyle/>
        <a:p>
          <a:r>
            <a:rPr lang="en-US"/>
            <a:t>Noisy recordings made in public spaces.</a:t>
          </a:r>
        </a:p>
      </dgm:t>
    </dgm:pt>
    <dgm:pt modelId="{3E85B1FB-864E-4C64-B40E-7EB785E1B02A}" type="parTrans" cxnId="{0E5FB671-46CC-416C-A810-1806AB48048A}">
      <dgm:prSet/>
      <dgm:spPr/>
      <dgm:t>
        <a:bodyPr/>
        <a:lstStyle/>
        <a:p>
          <a:endParaRPr lang="en-US"/>
        </a:p>
      </dgm:t>
    </dgm:pt>
    <dgm:pt modelId="{E4F02F78-A024-4D0E-A665-43785B00679F}" type="sibTrans" cxnId="{0E5FB671-46CC-416C-A810-1806AB48048A}">
      <dgm:prSet/>
      <dgm:spPr/>
      <dgm:t>
        <a:bodyPr/>
        <a:lstStyle/>
        <a:p>
          <a:endParaRPr lang="en-US"/>
        </a:p>
      </dgm:t>
    </dgm:pt>
    <dgm:pt modelId="{711D7770-3C2A-4FE5-8302-AA57C67A8E20}">
      <dgm:prSet/>
      <dgm:spPr/>
      <dgm:t>
        <a:bodyPr/>
        <a:lstStyle/>
        <a:p>
          <a:r>
            <a:rPr lang="en-US"/>
            <a:t>Informal and colloquial language use.</a:t>
          </a:r>
        </a:p>
      </dgm:t>
    </dgm:pt>
    <dgm:pt modelId="{60D262FA-BD31-460F-98B0-258388B81F59}" type="parTrans" cxnId="{264EC0F6-92D0-4E5C-9E6E-87EE90BDF06C}">
      <dgm:prSet/>
      <dgm:spPr/>
      <dgm:t>
        <a:bodyPr/>
        <a:lstStyle/>
        <a:p>
          <a:endParaRPr lang="en-US"/>
        </a:p>
      </dgm:t>
    </dgm:pt>
    <dgm:pt modelId="{FCD69A86-8FFF-4352-8F21-6E6286A9980E}" type="sibTrans" cxnId="{264EC0F6-92D0-4E5C-9E6E-87EE90BDF06C}">
      <dgm:prSet/>
      <dgm:spPr/>
      <dgm:t>
        <a:bodyPr/>
        <a:lstStyle/>
        <a:p>
          <a:endParaRPr lang="en-US"/>
        </a:p>
      </dgm:t>
    </dgm:pt>
    <dgm:pt modelId="{4A631344-D9D1-425A-A224-E8DFE8E67A8C}">
      <dgm:prSet/>
      <dgm:spPr/>
      <dgm:t>
        <a:bodyPr/>
        <a:lstStyle/>
        <a:p>
          <a:r>
            <a:rPr lang="en-US"/>
            <a:t>Variations in pronunciation and dialects.</a:t>
          </a:r>
        </a:p>
      </dgm:t>
    </dgm:pt>
    <dgm:pt modelId="{FAA4AEC5-653D-452E-85B5-79CF7502E8F0}" type="parTrans" cxnId="{664EE0DC-4462-403C-ADAC-1951DFCA3779}">
      <dgm:prSet/>
      <dgm:spPr/>
      <dgm:t>
        <a:bodyPr/>
        <a:lstStyle/>
        <a:p>
          <a:endParaRPr lang="en-US"/>
        </a:p>
      </dgm:t>
    </dgm:pt>
    <dgm:pt modelId="{089C1775-6367-41EC-8ABE-16F831D5E553}" type="sibTrans" cxnId="{664EE0DC-4462-403C-ADAC-1951DFCA3779}">
      <dgm:prSet/>
      <dgm:spPr/>
      <dgm:t>
        <a:bodyPr/>
        <a:lstStyle/>
        <a:p>
          <a:endParaRPr lang="en-US"/>
        </a:p>
      </dgm:t>
    </dgm:pt>
    <dgm:pt modelId="{0E62FDDB-ED6D-424B-9403-965B49F10168}" type="pres">
      <dgm:prSet presAssocID="{7EF3B4DD-7256-485B-AC2B-70C9250530B8}" presName="hierChild1" presStyleCnt="0">
        <dgm:presLayoutVars>
          <dgm:chPref val="1"/>
          <dgm:dir/>
          <dgm:animOne val="branch"/>
          <dgm:animLvl val="lvl"/>
          <dgm:resizeHandles/>
        </dgm:presLayoutVars>
      </dgm:prSet>
      <dgm:spPr/>
    </dgm:pt>
    <dgm:pt modelId="{A1F3AB97-D948-457E-9B58-6C44BA7942F0}" type="pres">
      <dgm:prSet presAssocID="{9A7BAABC-532E-44F9-8ED5-868318E68F3A}" presName="hierRoot1" presStyleCnt="0"/>
      <dgm:spPr/>
    </dgm:pt>
    <dgm:pt modelId="{B95CEF78-C13C-4929-85C7-0B8699D367B6}" type="pres">
      <dgm:prSet presAssocID="{9A7BAABC-532E-44F9-8ED5-868318E68F3A}" presName="composite" presStyleCnt="0"/>
      <dgm:spPr/>
    </dgm:pt>
    <dgm:pt modelId="{BFC93639-ADD9-4AE5-A724-5D649CA42F11}" type="pres">
      <dgm:prSet presAssocID="{9A7BAABC-532E-44F9-8ED5-868318E68F3A}" presName="background" presStyleLbl="node0" presStyleIdx="0" presStyleCnt="3"/>
      <dgm:spPr/>
    </dgm:pt>
    <dgm:pt modelId="{2B08600D-3A28-4D39-A3D6-64993B451EF8}" type="pres">
      <dgm:prSet presAssocID="{9A7BAABC-532E-44F9-8ED5-868318E68F3A}" presName="text" presStyleLbl="fgAcc0" presStyleIdx="0" presStyleCnt="3">
        <dgm:presLayoutVars>
          <dgm:chPref val="3"/>
        </dgm:presLayoutVars>
      </dgm:prSet>
      <dgm:spPr/>
    </dgm:pt>
    <dgm:pt modelId="{046F0476-53E2-471F-9966-F58FE830B2E1}" type="pres">
      <dgm:prSet presAssocID="{9A7BAABC-532E-44F9-8ED5-868318E68F3A}" presName="hierChild2" presStyleCnt="0"/>
      <dgm:spPr/>
    </dgm:pt>
    <dgm:pt modelId="{E7B5C8A8-B7AE-49AE-A624-855C5A34B31B}" type="pres">
      <dgm:prSet presAssocID="{711D7770-3C2A-4FE5-8302-AA57C67A8E20}" presName="hierRoot1" presStyleCnt="0"/>
      <dgm:spPr/>
    </dgm:pt>
    <dgm:pt modelId="{E5A27C8C-68FB-4254-8AD9-C373A1DB26FC}" type="pres">
      <dgm:prSet presAssocID="{711D7770-3C2A-4FE5-8302-AA57C67A8E20}" presName="composite" presStyleCnt="0"/>
      <dgm:spPr/>
    </dgm:pt>
    <dgm:pt modelId="{B92BD315-7159-4705-AEBD-81F6C60DFE26}" type="pres">
      <dgm:prSet presAssocID="{711D7770-3C2A-4FE5-8302-AA57C67A8E20}" presName="background" presStyleLbl="node0" presStyleIdx="1" presStyleCnt="3"/>
      <dgm:spPr/>
    </dgm:pt>
    <dgm:pt modelId="{92782DED-E3E1-4523-BD2F-74EC359C333A}" type="pres">
      <dgm:prSet presAssocID="{711D7770-3C2A-4FE5-8302-AA57C67A8E20}" presName="text" presStyleLbl="fgAcc0" presStyleIdx="1" presStyleCnt="3">
        <dgm:presLayoutVars>
          <dgm:chPref val="3"/>
        </dgm:presLayoutVars>
      </dgm:prSet>
      <dgm:spPr/>
    </dgm:pt>
    <dgm:pt modelId="{6B0EC5BC-2828-439C-BC05-27F1BD068FBE}" type="pres">
      <dgm:prSet presAssocID="{711D7770-3C2A-4FE5-8302-AA57C67A8E20}" presName="hierChild2" presStyleCnt="0"/>
      <dgm:spPr/>
    </dgm:pt>
    <dgm:pt modelId="{AB9A4CA0-FFFE-40A2-ACA7-778A380E97F6}" type="pres">
      <dgm:prSet presAssocID="{4A631344-D9D1-425A-A224-E8DFE8E67A8C}" presName="hierRoot1" presStyleCnt="0"/>
      <dgm:spPr/>
    </dgm:pt>
    <dgm:pt modelId="{F9657643-41C1-4F6F-B4B4-B16D8E77F0F2}" type="pres">
      <dgm:prSet presAssocID="{4A631344-D9D1-425A-A224-E8DFE8E67A8C}" presName="composite" presStyleCnt="0"/>
      <dgm:spPr/>
    </dgm:pt>
    <dgm:pt modelId="{82696FA8-E807-41C7-98E0-A2EA0AF4F823}" type="pres">
      <dgm:prSet presAssocID="{4A631344-D9D1-425A-A224-E8DFE8E67A8C}" presName="background" presStyleLbl="node0" presStyleIdx="2" presStyleCnt="3"/>
      <dgm:spPr/>
    </dgm:pt>
    <dgm:pt modelId="{9F3F68F0-2725-4D9A-B54B-5A9797C0E09D}" type="pres">
      <dgm:prSet presAssocID="{4A631344-D9D1-425A-A224-E8DFE8E67A8C}" presName="text" presStyleLbl="fgAcc0" presStyleIdx="2" presStyleCnt="3">
        <dgm:presLayoutVars>
          <dgm:chPref val="3"/>
        </dgm:presLayoutVars>
      </dgm:prSet>
      <dgm:spPr/>
    </dgm:pt>
    <dgm:pt modelId="{9E879BA2-30FA-455F-A4D9-94F186E90745}" type="pres">
      <dgm:prSet presAssocID="{4A631344-D9D1-425A-A224-E8DFE8E67A8C}" presName="hierChild2" presStyleCnt="0"/>
      <dgm:spPr/>
    </dgm:pt>
  </dgm:ptLst>
  <dgm:cxnLst>
    <dgm:cxn modelId="{743B434C-12ED-4F2F-8404-131FDBA48BEE}" type="presOf" srcId="{4A631344-D9D1-425A-A224-E8DFE8E67A8C}" destId="{9F3F68F0-2725-4D9A-B54B-5A9797C0E09D}" srcOrd="0" destOrd="0" presId="urn:microsoft.com/office/officeart/2005/8/layout/hierarchy1"/>
    <dgm:cxn modelId="{0E5FB671-46CC-416C-A810-1806AB48048A}" srcId="{7EF3B4DD-7256-485B-AC2B-70C9250530B8}" destId="{9A7BAABC-532E-44F9-8ED5-868318E68F3A}" srcOrd="0" destOrd="0" parTransId="{3E85B1FB-864E-4C64-B40E-7EB785E1B02A}" sibTransId="{E4F02F78-A024-4D0E-A665-43785B00679F}"/>
    <dgm:cxn modelId="{8EF7B381-4C25-40F9-99CD-49E80F181B59}" type="presOf" srcId="{711D7770-3C2A-4FE5-8302-AA57C67A8E20}" destId="{92782DED-E3E1-4523-BD2F-74EC359C333A}" srcOrd="0" destOrd="0" presId="urn:microsoft.com/office/officeart/2005/8/layout/hierarchy1"/>
    <dgm:cxn modelId="{DC9D789F-ED6C-4F3F-B545-4A8799C8EF22}" type="presOf" srcId="{7EF3B4DD-7256-485B-AC2B-70C9250530B8}" destId="{0E62FDDB-ED6D-424B-9403-965B49F10168}" srcOrd="0" destOrd="0" presId="urn:microsoft.com/office/officeart/2005/8/layout/hierarchy1"/>
    <dgm:cxn modelId="{664EE0DC-4462-403C-ADAC-1951DFCA3779}" srcId="{7EF3B4DD-7256-485B-AC2B-70C9250530B8}" destId="{4A631344-D9D1-425A-A224-E8DFE8E67A8C}" srcOrd="2" destOrd="0" parTransId="{FAA4AEC5-653D-452E-85B5-79CF7502E8F0}" sibTransId="{089C1775-6367-41EC-8ABE-16F831D5E553}"/>
    <dgm:cxn modelId="{20F412E8-4B55-46AC-B6D7-EF6B6DF36051}" type="presOf" srcId="{9A7BAABC-532E-44F9-8ED5-868318E68F3A}" destId="{2B08600D-3A28-4D39-A3D6-64993B451EF8}" srcOrd="0" destOrd="0" presId="urn:microsoft.com/office/officeart/2005/8/layout/hierarchy1"/>
    <dgm:cxn modelId="{264EC0F6-92D0-4E5C-9E6E-87EE90BDF06C}" srcId="{7EF3B4DD-7256-485B-AC2B-70C9250530B8}" destId="{711D7770-3C2A-4FE5-8302-AA57C67A8E20}" srcOrd="1" destOrd="0" parTransId="{60D262FA-BD31-460F-98B0-258388B81F59}" sibTransId="{FCD69A86-8FFF-4352-8F21-6E6286A9980E}"/>
    <dgm:cxn modelId="{2CF46E85-5DB2-4CB3-A513-070000E8F452}" type="presParOf" srcId="{0E62FDDB-ED6D-424B-9403-965B49F10168}" destId="{A1F3AB97-D948-457E-9B58-6C44BA7942F0}" srcOrd="0" destOrd="0" presId="urn:microsoft.com/office/officeart/2005/8/layout/hierarchy1"/>
    <dgm:cxn modelId="{E08042DF-BF96-4E44-A337-9DC94BEE5704}" type="presParOf" srcId="{A1F3AB97-D948-457E-9B58-6C44BA7942F0}" destId="{B95CEF78-C13C-4929-85C7-0B8699D367B6}" srcOrd="0" destOrd="0" presId="urn:microsoft.com/office/officeart/2005/8/layout/hierarchy1"/>
    <dgm:cxn modelId="{8683DE7B-E358-4D75-8548-14526720DA0C}" type="presParOf" srcId="{B95CEF78-C13C-4929-85C7-0B8699D367B6}" destId="{BFC93639-ADD9-4AE5-A724-5D649CA42F11}" srcOrd="0" destOrd="0" presId="urn:microsoft.com/office/officeart/2005/8/layout/hierarchy1"/>
    <dgm:cxn modelId="{8E68F2F0-ACAD-49D1-B813-59E5B2FAAA51}" type="presParOf" srcId="{B95CEF78-C13C-4929-85C7-0B8699D367B6}" destId="{2B08600D-3A28-4D39-A3D6-64993B451EF8}" srcOrd="1" destOrd="0" presId="urn:microsoft.com/office/officeart/2005/8/layout/hierarchy1"/>
    <dgm:cxn modelId="{92AAD7B2-E30C-49C1-BFF5-1169478D371D}" type="presParOf" srcId="{A1F3AB97-D948-457E-9B58-6C44BA7942F0}" destId="{046F0476-53E2-471F-9966-F58FE830B2E1}" srcOrd="1" destOrd="0" presId="urn:microsoft.com/office/officeart/2005/8/layout/hierarchy1"/>
    <dgm:cxn modelId="{69CE2358-FA0A-48E2-B26D-212FA6F63317}" type="presParOf" srcId="{0E62FDDB-ED6D-424B-9403-965B49F10168}" destId="{E7B5C8A8-B7AE-49AE-A624-855C5A34B31B}" srcOrd="1" destOrd="0" presId="urn:microsoft.com/office/officeart/2005/8/layout/hierarchy1"/>
    <dgm:cxn modelId="{A0CA2518-E7A0-4601-997A-6E1B18D7188A}" type="presParOf" srcId="{E7B5C8A8-B7AE-49AE-A624-855C5A34B31B}" destId="{E5A27C8C-68FB-4254-8AD9-C373A1DB26FC}" srcOrd="0" destOrd="0" presId="urn:microsoft.com/office/officeart/2005/8/layout/hierarchy1"/>
    <dgm:cxn modelId="{4A644F26-E065-4806-B6F1-3BDEC401694B}" type="presParOf" srcId="{E5A27C8C-68FB-4254-8AD9-C373A1DB26FC}" destId="{B92BD315-7159-4705-AEBD-81F6C60DFE26}" srcOrd="0" destOrd="0" presId="urn:microsoft.com/office/officeart/2005/8/layout/hierarchy1"/>
    <dgm:cxn modelId="{BF7E9A6E-AE10-48BD-A80F-6086FF554C0A}" type="presParOf" srcId="{E5A27C8C-68FB-4254-8AD9-C373A1DB26FC}" destId="{92782DED-E3E1-4523-BD2F-74EC359C333A}" srcOrd="1" destOrd="0" presId="urn:microsoft.com/office/officeart/2005/8/layout/hierarchy1"/>
    <dgm:cxn modelId="{16770993-BF54-47D1-94D5-C839367A4A95}" type="presParOf" srcId="{E7B5C8A8-B7AE-49AE-A624-855C5A34B31B}" destId="{6B0EC5BC-2828-439C-BC05-27F1BD068FBE}" srcOrd="1" destOrd="0" presId="urn:microsoft.com/office/officeart/2005/8/layout/hierarchy1"/>
    <dgm:cxn modelId="{2F960826-F536-4EAB-BACB-1EEF01FA6207}" type="presParOf" srcId="{0E62FDDB-ED6D-424B-9403-965B49F10168}" destId="{AB9A4CA0-FFFE-40A2-ACA7-778A380E97F6}" srcOrd="2" destOrd="0" presId="urn:microsoft.com/office/officeart/2005/8/layout/hierarchy1"/>
    <dgm:cxn modelId="{222A32A1-5281-42B3-8728-279DFC31148D}" type="presParOf" srcId="{AB9A4CA0-FFFE-40A2-ACA7-778A380E97F6}" destId="{F9657643-41C1-4F6F-B4B4-B16D8E77F0F2}" srcOrd="0" destOrd="0" presId="urn:microsoft.com/office/officeart/2005/8/layout/hierarchy1"/>
    <dgm:cxn modelId="{7481391D-75AC-40E6-A95A-99A1A200B639}" type="presParOf" srcId="{F9657643-41C1-4F6F-B4B4-B16D8E77F0F2}" destId="{82696FA8-E807-41C7-98E0-A2EA0AF4F823}" srcOrd="0" destOrd="0" presId="urn:microsoft.com/office/officeart/2005/8/layout/hierarchy1"/>
    <dgm:cxn modelId="{9C4AC1FD-AB98-4952-9F93-9D62B26CFF36}" type="presParOf" srcId="{F9657643-41C1-4F6F-B4B4-B16D8E77F0F2}" destId="{9F3F68F0-2725-4D9A-B54B-5A9797C0E09D}" srcOrd="1" destOrd="0" presId="urn:microsoft.com/office/officeart/2005/8/layout/hierarchy1"/>
    <dgm:cxn modelId="{4712C826-B286-4085-951D-4382FA0A7A34}" type="presParOf" srcId="{AB9A4CA0-FFFE-40A2-ACA7-778A380E97F6}" destId="{9E879BA2-30FA-455F-A4D9-94F186E90745}"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8C64AF2-D746-4D78-BF1D-AC50115D628A}"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2359673C-E8FA-45DF-A863-36F3EFF7ABD2}">
      <dgm:prSet/>
      <dgm:spPr/>
      <dgm:t>
        <a:bodyPr/>
        <a:lstStyle/>
        <a:p>
          <a:pPr>
            <a:lnSpc>
              <a:spcPct val="100000"/>
            </a:lnSpc>
          </a:pPr>
          <a:r>
            <a:rPr lang="en-US" b="1" dirty="0"/>
            <a:t>Languages:</a:t>
          </a:r>
          <a:r>
            <a:rPr lang="en-US" dirty="0"/>
            <a:t> Python.</a:t>
          </a:r>
        </a:p>
      </dgm:t>
    </dgm:pt>
    <dgm:pt modelId="{9D4D19A3-E0A6-451A-9161-805444E75FB7}" type="parTrans" cxnId="{7B03ED3D-F8DA-4B55-A1F1-CC22622AF9AE}">
      <dgm:prSet/>
      <dgm:spPr/>
      <dgm:t>
        <a:bodyPr/>
        <a:lstStyle/>
        <a:p>
          <a:endParaRPr lang="en-US"/>
        </a:p>
      </dgm:t>
    </dgm:pt>
    <dgm:pt modelId="{40D13C4D-720E-427C-8572-266357764CC3}" type="sibTrans" cxnId="{7B03ED3D-F8DA-4B55-A1F1-CC22622AF9AE}">
      <dgm:prSet/>
      <dgm:spPr/>
      <dgm:t>
        <a:bodyPr/>
        <a:lstStyle/>
        <a:p>
          <a:pPr>
            <a:lnSpc>
              <a:spcPct val="100000"/>
            </a:lnSpc>
          </a:pPr>
          <a:endParaRPr lang="en-US"/>
        </a:p>
      </dgm:t>
    </dgm:pt>
    <dgm:pt modelId="{0D334988-1BB4-42D7-BA7C-C938EE8DDEC7}">
      <dgm:prSet/>
      <dgm:spPr/>
      <dgm:t>
        <a:bodyPr/>
        <a:lstStyle/>
        <a:p>
          <a:pPr>
            <a:lnSpc>
              <a:spcPct val="100000"/>
            </a:lnSpc>
          </a:pPr>
          <a:r>
            <a:rPr lang="en-US" b="1" dirty="0"/>
            <a:t>Libraries &amp; Frameworks:</a:t>
          </a:r>
          <a:r>
            <a:rPr lang="en-US" dirty="0"/>
            <a:t>  </a:t>
          </a:r>
          <a:r>
            <a:rPr lang="en-US" dirty="0" err="1"/>
            <a:t>PyTorch</a:t>
          </a:r>
          <a:r>
            <a:rPr lang="en-US" dirty="0"/>
            <a:t>, Whisper (ASR), Hugging Face Transformers.</a:t>
          </a:r>
        </a:p>
      </dgm:t>
    </dgm:pt>
    <dgm:pt modelId="{4385FA97-B1A1-4EF4-B41A-4D6207C9A8FA}" type="parTrans" cxnId="{BE028C7E-51AD-4BEE-93DF-4093FD8B6942}">
      <dgm:prSet/>
      <dgm:spPr/>
      <dgm:t>
        <a:bodyPr/>
        <a:lstStyle/>
        <a:p>
          <a:endParaRPr lang="en-US"/>
        </a:p>
      </dgm:t>
    </dgm:pt>
    <dgm:pt modelId="{9B52BDC0-E499-47A4-81A5-E95184BF1153}" type="sibTrans" cxnId="{BE028C7E-51AD-4BEE-93DF-4093FD8B6942}">
      <dgm:prSet/>
      <dgm:spPr/>
      <dgm:t>
        <a:bodyPr/>
        <a:lstStyle/>
        <a:p>
          <a:pPr>
            <a:lnSpc>
              <a:spcPct val="100000"/>
            </a:lnSpc>
          </a:pPr>
          <a:endParaRPr lang="en-US"/>
        </a:p>
      </dgm:t>
    </dgm:pt>
    <dgm:pt modelId="{07DFDC5E-15B2-43BE-BA88-F60AF028BB0F}">
      <dgm:prSet/>
      <dgm:spPr/>
      <dgm:t>
        <a:bodyPr/>
        <a:lstStyle/>
        <a:p>
          <a:pPr>
            <a:lnSpc>
              <a:spcPct val="100000"/>
            </a:lnSpc>
          </a:pPr>
          <a:r>
            <a:rPr lang="en-US" b="1" dirty="0"/>
            <a:t>Database</a:t>
          </a:r>
          <a:r>
            <a:rPr lang="en-US" dirty="0"/>
            <a:t>: MongoDB</a:t>
          </a:r>
        </a:p>
      </dgm:t>
    </dgm:pt>
    <dgm:pt modelId="{F2D4A278-9921-4F91-B772-66139BDDC98F}" type="parTrans" cxnId="{49FE6DCF-24BD-430F-9075-F3A3B56D47A2}">
      <dgm:prSet/>
      <dgm:spPr/>
      <dgm:t>
        <a:bodyPr/>
        <a:lstStyle/>
        <a:p>
          <a:endParaRPr lang="en-US"/>
        </a:p>
      </dgm:t>
    </dgm:pt>
    <dgm:pt modelId="{FCD8CF64-1877-4FD0-B837-FA1DD4323AE7}" type="sibTrans" cxnId="{49FE6DCF-24BD-430F-9075-F3A3B56D47A2}">
      <dgm:prSet/>
      <dgm:spPr/>
      <dgm:t>
        <a:bodyPr/>
        <a:lstStyle/>
        <a:p>
          <a:pPr>
            <a:lnSpc>
              <a:spcPct val="100000"/>
            </a:lnSpc>
          </a:pPr>
          <a:endParaRPr lang="en-US"/>
        </a:p>
      </dgm:t>
    </dgm:pt>
    <dgm:pt modelId="{742371CC-833C-44E1-A848-C9BD619DA3EB}">
      <dgm:prSet/>
      <dgm:spPr/>
      <dgm:t>
        <a:bodyPr/>
        <a:lstStyle/>
        <a:p>
          <a:pPr>
            <a:lnSpc>
              <a:spcPct val="100000"/>
            </a:lnSpc>
          </a:pPr>
          <a:r>
            <a:rPr lang="en-US" b="1" dirty="0"/>
            <a:t>Deployment:</a:t>
          </a:r>
          <a:r>
            <a:rPr lang="en-US" dirty="0"/>
            <a:t> Google Cloud Platform (GCP) or AWS for scalable processing.</a:t>
          </a:r>
        </a:p>
      </dgm:t>
    </dgm:pt>
    <dgm:pt modelId="{DA0A0BB0-8DE7-42A9-967B-30FBB5972F14}" type="parTrans" cxnId="{A9A31D9D-F6AC-43CC-9270-E64D552007BD}">
      <dgm:prSet/>
      <dgm:spPr/>
      <dgm:t>
        <a:bodyPr/>
        <a:lstStyle/>
        <a:p>
          <a:endParaRPr lang="en-US"/>
        </a:p>
      </dgm:t>
    </dgm:pt>
    <dgm:pt modelId="{106C4379-04C0-46C2-AA41-D55180DA0B88}" type="sibTrans" cxnId="{A9A31D9D-F6AC-43CC-9270-E64D552007BD}">
      <dgm:prSet/>
      <dgm:spPr/>
      <dgm:t>
        <a:bodyPr/>
        <a:lstStyle/>
        <a:p>
          <a:pPr>
            <a:lnSpc>
              <a:spcPct val="100000"/>
            </a:lnSpc>
          </a:pPr>
          <a:endParaRPr lang="en-US"/>
        </a:p>
      </dgm:t>
    </dgm:pt>
    <dgm:pt modelId="{D0BEB924-9039-4496-88F0-FC42A0E2FDDC}">
      <dgm:prSet/>
      <dgm:spPr/>
      <dgm:t>
        <a:bodyPr/>
        <a:lstStyle/>
        <a:p>
          <a:pPr>
            <a:lnSpc>
              <a:spcPct val="100000"/>
            </a:lnSpc>
          </a:pPr>
          <a:r>
            <a:rPr lang="en-US" b="1" dirty="0"/>
            <a:t>Hardware:</a:t>
          </a:r>
          <a:r>
            <a:rPr lang="en-US" dirty="0"/>
            <a:t> GPU servers for training, cloud instances for deployment.</a:t>
          </a:r>
        </a:p>
      </dgm:t>
    </dgm:pt>
    <dgm:pt modelId="{482CE578-E62F-4551-907A-54C9D89AA444}" type="parTrans" cxnId="{88600491-3A04-4475-A06B-9B55BCB9B64D}">
      <dgm:prSet/>
      <dgm:spPr/>
      <dgm:t>
        <a:bodyPr/>
        <a:lstStyle/>
        <a:p>
          <a:endParaRPr lang="en-US"/>
        </a:p>
      </dgm:t>
    </dgm:pt>
    <dgm:pt modelId="{2CF6AE25-1977-495B-A9AC-D92B71A41F2F}" type="sibTrans" cxnId="{88600491-3A04-4475-A06B-9B55BCB9B64D}">
      <dgm:prSet/>
      <dgm:spPr/>
      <dgm:t>
        <a:bodyPr/>
        <a:lstStyle/>
        <a:p>
          <a:pPr>
            <a:lnSpc>
              <a:spcPct val="100000"/>
            </a:lnSpc>
          </a:pPr>
          <a:endParaRPr lang="en-US"/>
        </a:p>
      </dgm:t>
    </dgm:pt>
    <dgm:pt modelId="{72757370-8B3F-4838-A43D-59F1B2FA44F9}">
      <dgm:prSet/>
      <dgm:spPr/>
      <dgm:t>
        <a:bodyPr/>
        <a:lstStyle/>
        <a:p>
          <a:pPr>
            <a:lnSpc>
              <a:spcPct val="100000"/>
            </a:lnSpc>
          </a:pPr>
          <a:r>
            <a:rPr lang="en-US" b="1" dirty="0"/>
            <a:t>Tools:</a:t>
          </a:r>
          <a:r>
            <a:rPr lang="en-US" dirty="0"/>
            <a:t> Google </a:t>
          </a:r>
          <a:r>
            <a:rPr lang="en-US" dirty="0" err="1"/>
            <a:t>Colab</a:t>
          </a:r>
          <a:r>
            <a:rPr lang="en-US" dirty="0"/>
            <a:t>, </a:t>
          </a:r>
          <a:r>
            <a:rPr lang="en-US" dirty="0" err="1"/>
            <a:t>Jupyter</a:t>
          </a:r>
          <a:r>
            <a:rPr lang="en-US" dirty="0"/>
            <a:t> Notebooks, GitHub.</a:t>
          </a:r>
        </a:p>
      </dgm:t>
    </dgm:pt>
    <dgm:pt modelId="{B0224A6B-5F18-4E25-8989-6CE795969172}" type="parTrans" cxnId="{8AB3FC53-7221-4D61-9651-3777F2097E0C}">
      <dgm:prSet/>
      <dgm:spPr/>
      <dgm:t>
        <a:bodyPr/>
        <a:lstStyle/>
        <a:p>
          <a:endParaRPr lang="en-US"/>
        </a:p>
      </dgm:t>
    </dgm:pt>
    <dgm:pt modelId="{93277ECB-9063-49D0-9574-D22059EAB264}" type="sibTrans" cxnId="{8AB3FC53-7221-4D61-9651-3777F2097E0C}">
      <dgm:prSet/>
      <dgm:spPr/>
      <dgm:t>
        <a:bodyPr/>
        <a:lstStyle/>
        <a:p>
          <a:endParaRPr lang="en-US"/>
        </a:p>
      </dgm:t>
    </dgm:pt>
    <dgm:pt modelId="{0F03C78B-FD11-41D2-8163-903745ECF1DF}" type="pres">
      <dgm:prSet presAssocID="{48C64AF2-D746-4D78-BF1D-AC50115D628A}" presName="root" presStyleCnt="0">
        <dgm:presLayoutVars>
          <dgm:dir/>
          <dgm:resizeHandles val="exact"/>
        </dgm:presLayoutVars>
      </dgm:prSet>
      <dgm:spPr/>
    </dgm:pt>
    <dgm:pt modelId="{C10AD6F5-8543-4489-9486-836ED573A754}" type="pres">
      <dgm:prSet presAssocID="{2359673C-E8FA-45DF-A863-36F3EFF7ABD2}" presName="compNode" presStyleCnt="0"/>
      <dgm:spPr/>
    </dgm:pt>
    <dgm:pt modelId="{7D111769-3E89-4414-8866-9C8A8FA60D7F}" type="pres">
      <dgm:prSet presAssocID="{2359673C-E8FA-45DF-A863-36F3EFF7ABD2}"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Computer"/>
        </a:ext>
      </dgm:extLst>
    </dgm:pt>
    <dgm:pt modelId="{CCA90853-F6B8-42A1-902E-45A0014F96F0}" type="pres">
      <dgm:prSet presAssocID="{2359673C-E8FA-45DF-A863-36F3EFF7ABD2}" presName="spaceRect" presStyleCnt="0"/>
      <dgm:spPr/>
    </dgm:pt>
    <dgm:pt modelId="{89F04A7C-327B-4C35-8310-6ED3C42D6DAA}" type="pres">
      <dgm:prSet presAssocID="{2359673C-E8FA-45DF-A863-36F3EFF7ABD2}" presName="textRect" presStyleLbl="revTx" presStyleIdx="0" presStyleCnt="6">
        <dgm:presLayoutVars>
          <dgm:chMax val="1"/>
          <dgm:chPref val="1"/>
        </dgm:presLayoutVars>
      </dgm:prSet>
      <dgm:spPr/>
    </dgm:pt>
    <dgm:pt modelId="{3A0FEE24-CA7B-463D-887A-C17B384B4C04}" type="pres">
      <dgm:prSet presAssocID="{40D13C4D-720E-427C-8572-266357764CC3}" presName="sibTrans" presStyleCnt="0"/>
      <dgm:spPr/>
    </dgm:pt>
    <dgm:pt modelId="{B021BF13-BA19-46B9-A9F2-87A80E106B7B}" type="pres">
      <dgm:prSet presAssocID="{0D334988-1BB4-42D7-BA7C-C938EE8DDEC7}" presName="compNode" presStyleCnt="0"/>
      <dgm:spPr/>
    </dgm:pt>
    <dgm:pt modelId="{35E26742-5A18-4118-82F0-836C99C7F365}" type="pres">
      <dgm:prSet presAssocID="{0D334988-1BB4-42D7-BA7C-C938EE8DDEC7}"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tream"/>
        </a:ext>
      </dgm:extLst>
    </dgm:pt>
    <dgm:pt modelId="{A69F049C-5D51-40FC-B69F-E38CFA35B287}" type="pres">
      <dgm:prSet presAssocID="{0D334988-1BB4-42D7-BA7C-C938EE8DDEC7}" presName="spaceRect" presStyleCnt="0"/>
      <dgm:spPr/>
    </dgm:pt>
    <dgm:pt modelId="{E098A1CF-9A5F-4F20-A84A-A7AA39345081}" type="pres">
      <dgm:prSet presAssocID="{0D334988-1BB4-42D7-BA7C-C938EE8DDEC7}" presName="textRect" presStyleLbl="revTx" presStyleIdx="1" presStyleCnt="6">
        <dgm:presLayoutVars>
          <dgm:chMax val="1"/>
          <dgm:chPref val="1"/>
        </dgm:presLayoutVars>
      </dgm:prSet>
      <dgm:spPr/>
    </dgm:pt>
    <dgm:pt modelId="{D2A3D8CB-0D11-411D-AC5F-0AC80FBD418A}" type="pres">
      <dgm:prSet presAssocID="{9B52BDC0-E499-47A4-81A5-E95184BF1153}" presName="sibTrans" presStyleCnt="0"/>
      <dgm:spPr/>
    </dgm:pt>
    <dgm:pt modelId="{C3F02C2E-B315-40EA-AED1-19B92C5CCB13}" type="pres">
      <dgm:prSet presAssocID="{07DFDC5E-15B2-43BE-BA88-F60AF028BB0F}" presName="compNode" presStyleCnt="0"/>
      <dgm:spPr/>
    </dgm:pt>
    <dgm:pt modelId="{6CFF6E1C-812F-4D25-B37D-88DEC47907F0}" type="pres">
      <dgm:prSet presAssocID="{07DFDC5E-15B2-43BE-BA88-F60AF028BB0F}"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Database"/>
        </a:ext>
      </dgm:extLst>
    </dgm:pt>
    <dgm:pt modelId="{E8277BAF-C909-49D4-AD44-68F8BD0516B2}" type="pres">
      <dgm:prSet presAssocID="{07DFDC5E-15B2-43BE-BA88-F60AF028BB0F}" presName="spaceRect" presStyleCnt="0"/>
      <dgm:spPr/>
    </dgm:pt>
    <dgm:pt modelId="{8C134EE3-0445-4715-8C25-31D38848D177}" type="pres">
      <dgm:prSet presAssocID="{07DFDC5E-15B2-43BE-BA88-F60AF028BB0F}" presName="textRect" presStyleLbl="revTx" presStyleIdx="2" presStyleCnt="6">
        <dgm:presLayoutVars>
          <dgm:chMax val="1"/>
          <dgm:chPref val="1"/>
        </dgm:presLayoutVars>
      </dgm:prSet>
      <dgm:spPr/>
    </dgm:pt>
    <dgm:pt modelId="{B3BCC0EC-9E42-47F2-9317-11D86F59DCCF}" type="pres">
      <dgm:prSet presAssocID="{FCD8CF64-1877-4FD0-B837-FA1DD4323AE7}" presName="sibTrans" presStyleCnt="0"/>
      <dgm:spPr/>
    </dgm:pt>
    <dgm:pt modelId="{D19B0115-4498-4329-B9EC-12E232B411C2}" type="pres">
      <dgm:prSet presAssocID="{742371CC-833C-44E1-A848-C9BD619DA3EB}" presName="compNode" presStyleCnt="0"/>
      <dgm:spPr/>
    </dgm:pt>
    <dgm:pt modelId="{8E65BE2C-E004-43E0-BE2B-91E4B221796F}" type="pres">
      <dgm:prSet presAssocID="{742371CC-833C-44E1-A848-C9BD619DA3EB}"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Syncing Cloud"/>
        </a:ext>
      </dgm:extLst>
    </dgm:pt>
    <dgm:pt modelId="{234CE29E-BB70-48A6-A114-59C8543A6E59}" type="pres">
      <dgm:prSet presAssocID="{742371CC-833C-44E1-A848-C9BD619DA3EB}" presName="spaceRect" presStyleCnt="0"/>
      <dgm:spPr/>
    </dgm:pt>
    <dgm:pt modelId="{37363E53-1614-414C-899B-C38CD8DA60F0}" type="pres">
      <dgm:prSet presAssocID="{742371CC-833C-44E1-A848-C9BD619DA3EB}" presName="textRect" presStyleLbl="revTx" presStyleIdx="3" presStyleCnt="6">
        <dgm:presLayoutVars>
          <dgm:chMax val="1"/>
          <dgm:chPref val="1"/>
        </dgm:presLayoutVars>
      </dgm:prSet>
      <dgm:spPr/>
    </dgm:pt>
    <dgm:pt modelId="{3DBEE68E-157C-45ED-9E86-1368046A5D12}" type="pres">
      <dgm:prSet presAssocID="{106C4379-04C0-46C2-AA41-D55180DA0B88}" presName="sibTrans" presStyleCnt="0"/>
      <dgm:spPr/>
    </dgm:pt>
    <dgm:pt modelId="{6708ED6D-9ED5-47D0-ACC2-2F002ACAF53C}" type="pres">
      <dgm:prSet presAssocID="{D0BEB924-9039-4496-88F0-FC42A0E2FDDC}" presName="compNode" presStyleCnt="0"/>
      <dgm:spPr/>
    </dgm:pt>
    <dgm:pt modelId="{5C67DFAA-DB62-4F64-99BC-F237751EF8BE}" type="pres">
      <dgm:prSet presAssocID="{D0BEB924-9039-4496-88F0-FC42A0E2FDDC}"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Cloud Computing"/>
        </a:ext>
      </dgm:extLst>
    </dgm:pt>
    <dgm:pt modelId="{FF1A44A6-DA58-4E8E-8F22-67435226A64B}" type="pres">
      <dgm:prSet presAssocID="{D0BEB924-9039-4496-88F0-FC42A0E2FDDC}" presName="spaceRect" presStyleCnt="0"/>
      <dgm:spPr/>
    </dgm:pt>
    <dgm:pt modelId="{8DF05404-2886-4B13-A763-6F275FB2BFD0}" type="pres">
      <dgm:prSet presAssocID="{D0BEB924-9039-4496-88F0-FC42A0E2FDDC}" presName="textRect" presStyleLbl="revTx" presStyleIdx="4" presStyleCnt="6">
        <dgm:presLayoutVars>
          <dgm:chMax val="1"/>
          <dgm:chPref val="1"/>
        </dgm:presLayoutVars>
      </dgm:prSet>
      <dgm:spPr/>
    </dgm:pt>
    <dgm:pt modelId="{4182F346-5A77-47E9-86FC-636C57ABABB9}" type="pres">
      <dgm:prSet presAssocID="{2CF6AE25-1977-495B-A9AC-D92B71A41F2F}" presName="sibTrans" presStyleCnt="0"/>
      <dgm:spPr/>
    </dgm:pt>
    <dgm:pt modelId="{845902EA-4051-4D09-9BCF-F190F96BB36D}" type="pres">
      <dgm:prSet presAssocID="{72757370-8B3F-4838-A43D-59F1B2FA44F9}" presName="compNode" presStyleCnt="0"/>
      <dgm:spPr/>
    </dgm:pt>
    <dgm:pt modelId="{931A95F3-71A4-4403-8EF0-8D0282497A6F}" type="pres">
      <dgm:prSet presAssocID="{72757370-8B3F-4838-A43D-59F1B2FA44F9}" presName="iconRect" presStyleLbl="node1" presStyleIdx="5" presStyleCnt="6"/>
      <dgm:spPr>
        <a:blipFill>
          <a:blip xmlns:r="http://schemas.openxmlformats.org/officeDocument/2006/relationships" r:embed="rId11">
            <a:extLst>
              <a:ext uri="{96DAC541-7B7A-43D3-8B79-37D633B846F1}">
                <asvg:svgBlip xmlns:asvg="http://schemas.microsoft.com/office/drawing/2016/SVG/main" r:embed="rId12"/>
              </a:ext>
            </a:extLst>
          </a:blip>
          <a:stretch>
            <a:fillRect/>
          </a:stretch>
        </a:blipFill>
      </dgm:spPr>
      <dgm:extLst>
        <a:ext uri="{E40237B7-FDA0-4F09-8148-C483321AD2D9}">
          <dgm14:cNvPr xmlns:dgm14="http://schemas.microsoft.com/office/drawing/2010/diagram" id="0" name="" descr="Gears with solid fill"/>
        </a:ext>
      </dgm:extLst>
    </dgm:pt>
    <dgm:pt modelId="{C724DE3C-17AE-4891-AD54-3FA6117A618D}" type="pres">
      <dgm:prSet presAssocID="{72757370-8B3F-4838-A43D-59F1B2FA44F9}" presName="spaceRect" presStyleCnt="0"/>
      <dgm:spPr/>
    </dgm:pt>
    <dgm:pt modelId="{A1F41859-6671-4DD9-B423-93D18EA4DAA7}" type="pres">
      <dgm:prSet presAssocID="{72757370-8B3F-4838-A43D-59F1B2FA44F9}" presName="textRect" presStyleLbl="revTx" presStyleIdx="5" presStyleCnt="6">
        <dgm:presLayoutVars>
          <dgm:chMax val="1"/>
          <dgm:chPref val="1"/>
        </dgm:presLayoutVars>
      </dgm:prSet>
      <dgm:spPr/>
    </dgm:pt>
  </dgm:ptLst>
  <dgm:cxnLst>
    <dgm:cxn modelId="{7B03ED3D-F8DA-4B55-A1F1-CC22622AF9AE}" srcId="{48C64AF2-D746-4D78-BF1D-AC50115D628A}" destId="{2359673C-E8FA-45DF-A863-36F3EFF7ABD2}" srcOrd="0" destOrd="0" parTransId="{9D4D19A3-E0A6-451A-9161-805444E75FB7}" sibTransId="{40D13C4D-720E-427C-8572-266357764CC3}"/>
    <dgm:cxn modelId="{28EF924A-8743-4B43-A8E9-22682996707D}" type="presOf" srcId="{2359673C-E8FA-45DF-A863-36F3EFF7ABD2}" destId="{89F04A7C-327B-4C35-8310-6ED3C42D6DAA}" srcOrd="0" destOrd="0" presId="urn:microsoft.com/office/officeart/2018/2/layout/IconLabelList"/>
    <dgm:cxn modelId="{8AB3FC53-7221-4D61-9651-3777F2097E0C}" srcId="{48C64AF2-D746-4D78-BF1D-AC50115D628A}" destId="{72757370-8B3F-4838-A43D-59F1B2FA44F9}" srcOrd="5" destOrd="0" parTransId="{B0224A6B-5F18-4E25-8989-6CE795969172}" sibTransId="{93277ECB-9063-49D0-9574-D22059EAB264}"/>
    <dgm:cxn modelId="{BE028C7E-51AD-4BEE-93DF-4093FD8B6942}" srcId="{48C64AF2-D746-4D78-BF1D-AC50115D628A}" destId="{0D334988-1BB4-42D7-BA7C-C938EE8DDEC7}" srcOrd="1" destOrd="0" parTransId="{4385FA97-B1A1-4EF4-B41A-4D6207C9A8FA}" sibTransId="{9B52BDC0-E499-47A4-81A5-E95184BF1153}"/>
    <dgm:cxn modelId="{88600491-3A04-4475-A06B-9B55BCB9B64D}" srcId="{48C64AF2-D746-4D78-BF1D-AC50115D628A}" destId="{D0BEB924-9039-4496-88F0-FC42A0E2FDDC}" srcOrd="4" destOrd="0" parTransId="{482CE578-E62F-4551-907A-54C9D89AA444}" sibTransId="{2CF6AE25-1977-495B-A9AC-D92B71A41F2F}"/>
    <dgm:cxn modelId="{C5D64291-8118-44CE-B958-D1D6BF0078CF}" type="presOf" srcId="{D0BEB924-9039-4496-88F0-FC42A0E2FDDC}" destId="{8DF05404-2886-4B13-A763-6F275FB2BFD0}" srcOrd="0" destOrd="0" presId="urn:microsoft.com/office/officeart/2018/2/layout/IconLabelList"/>
    <dgm:cxn modelId="{A9A31D9D-F6AC-43CC-9270-E64D552007BD}" srcId="{48C64AF2-D746-4D78-BF1D-AC50115D628A}" destId="{742371CC-833C-44E1-A848-C9BD619DA3EB}" srcOrd="3" destOrd="0" parTransId="{DA0A0BB0-8DE7-42A9-967B-30FBB5972F14}" sibTransId="{106C4379-04C0-46C2-AA41-D55180DA0B88}"/>
    <dgm:cxn modelId="{DD179DBE-DC7A-4AB2-8E05-FE2EC2F42667}" type="presOf" srcId="{48C64AF2-D746-4D78-BF1D-AC50115D628A}" destId="{0F03C78B-FD11-41D2-8163-903745ECF1DF}" srcOrd="0" destOrd="0" presId="urn:microsoft.com/office/officeart/2018/2/layout/IconLabelList"/>
    <dgm:cxn modelId="{49FE6DCF-24BD-430F-9075-F3A3B56D47A2}" srcId="{48C64AF2-D746-4D78-BF1D-AC50115D628A}" destId="{07DFDC5E-15B2-43BE-BA88-F60AF028BB0F}" srcOrd="2" destOrd="0" parTransId="{F2D4A278-9921-4F91-B772-66139BDDC98F}" sibTransId="{FCD8CF64-1877-4FD0-B837-FA1DD4323AE7}"/>
    <dgm:cxn modelId="{B02D06E2-36AA-47E8-B0E4-F76252025B7B}" type="presOf" srcId="{72757370-8B3F-4838-A43D-59F1B2FA44F9}" destId="{A1F41859-6671-4DD9-B423-93D18EA4DAA7}" srcOrd="0" destOrd="0" presId="urn:microsoft.com/office/officeart/2018/2/layout/IconLabelList"/>
    <dgm:cxn modelId="{8D216AF1-7272-4B95-AB32-76E70503EBFE}" type="presOf" srcId="{0D334988-1BB4-42D7-BA7C-C938EE8DDEC7}" destId="{E098A1CF-9A5F-4F20-A84A-A7AA39345081}" srcOrd="0" destOrd="0" presId="urn:microsoft.com/office/officeart/2018/2/layout/IconLabelList"/>
    <dgm:cxn modelId="{E702B7F2-57AF-4D92-9854-6643572134A6}" type="presOf" srcId="{07DFDC5E-15B2-43BE-BA88-F60AF028BB0F}" destId="{8C134EE3-0445-4715-8C25-31D38848D177}" srcOrd="0" destOrd="0" presId="urn:microsoft.com/office/officeart/2018/2/layout/IconLabelList"/>
    <dgm:cxn modelId="{B30DD0FE-05F7-4FB9-8282-C7AE5D8D57FD}" type="presOf" srcId="{742371CC-833C-44E1-A848-C9BD619DA3EB}" destId="{37363E53-1614-414C-899B-C38CD8DA60F0}" srcOrd="0" destOrd="0" presId="urn:microsoft.com/office/officeart/2018/2/layout/IconLabelList"/>
    <dgm:cxn modelId="{7D5BC47B-FE02-4ED5-B5F7-FCE94E91AF8C}" type="presParOf" srcId="{0F03C78B-FD11-41D2-8163-903745ECF1DF}" destId="{C10AD6F5-8543-4489-9486-836ED573A754}" srcOrd="0" destOrd="0" presId="urn:microsoft.com/office/officeart/2018/2/layout/IconLabelList"/>
    <dgm:cxn modelId="{033057A6-FCAE-4547-8F4F-4556C6DD299E}" type="presParOf" srcId="{C10AD6F5-8543-4489-9486-836ED573A754}" destId="{7D111769-3E89-4414-8866-9C8A8FA60D7F}" srcOrd="0" destOrd="0" presId="urn:microsoft.com/office/officeart/2018/2/layout/IconLabelList"/>
    <dgm:cxn modelId="{12702ABD-6A92-468D-9682-134E1D73C348}" type="presParOf" srcId="{C10AD6F5-8543-4489-9486-836ED573A754}" destId="{CCA90853-F6B8-42A1-902E-45A0014F96F0}" srcOrd="1" destOrd="0" presId="urn:microsoft.com/office/officeart/2018/2/layout/IconLabelList"/>
    <dgm:cxn modelId="{7BF1FD73-A48D-4684-8622-CEAF1A00069E}" type="presParOf" srcId="{C10AD6F5-8543-4489-9486-836ED573A754}" destId="{89F04A7C-327B-4C35-8310-6ED3C42D6DAA}" srcOrd="2" destOrd="0" presId="urn:microsoft.com/office/officeart/2018/2/layout/IconLabelList"/>
    <dgm:cxn modelId="{C0B31742-BA45-4D48-94E7-22B12E327737}" type="presParOf" srcId="{0F03C78B-FD11-41D2-8163-903745ECF1DF}" destId="{3A0FEE24-CA7B-463D-887A-C17B384B4C04}" srcOrd="1" destOrd="0" presId="urn:microsoft.com/office/officeart/2018/2/layout/IconLabelList"/>
    <dgm:cxn modelId="{CA50057D-2AB2-45D8-9BE6-87BAF61070EF}" type="presParOf" srcId="{0F03C78B-FD11-41D2-8163-903745ECF1DF}" destId="{B021BF13-BA19-46B9-A9F2-87A80E106B7B}" srcOrd="2" destOrd="0" presId="urn:microsoft.com/office/officeart/2018/2/layout/IconLabelList"/>
    <dgm:cxn modelId="{D1D134CB-0352-4385-9EB3-49EE30B9A144}" type="presParOf" srcId="{B021BF13-BA19-46B9-A9F2-87A80E106B7B}" destId="{35E26742-5A18-4118-82F0-836C99C7F365}" srcOrd="0" destOrd="0" presId="urn:microsoft.com/office/officeart/2018/2/layout/IconLabelList"/>
    <dgm:cxn modelId="{3ECE5AF6-9917-4EBB-9EB9-6EABCB432D0F}" type="presParOf" srcId="{B021BF13-BA19-46B9-A9F2-87A80E106B7B}" destId="{A69F049C-5D51-40FC-B69F-E38CFA35B287}" srcOrd="1" destOrd="0" presId="urn:microsoft.com/office/officeart/2018/2/layout/IconLabelList"/>
    <dgm:cxn modelId="{336E3E1C-4E00-4F63-AE20-5B7D3099BFBD}" type="presParOf" srcId="{B021BF13-BA19-46B9-A9F2-87A80E106B7B}" destId="{E098A1CF-9A5F-4F20-A84A-A7AA39345081}" srcOrd="2" destOrd="0" presId="urn:microsoft.com/office/officeart/2018/2/layout/IconLabelList"/>
    <dgm:cxn modelId="{5829B19C-E097-41C1-A75B-ACDEDE787AE9}" type="presParOf" srcId="{0F03C78B-FD11-41D2-8163-903745ECF1DF}" destId="{D2A3D8CB-0D11-411D-AC5F-0AC80FBD418A}" srcOrd="3" destOrd="0" presId="urn:microsoft.com/office/officeart/2018/2/layout/IconLabelList"/>
    <dgm:cxn modelId="{A9F1C1D1-2574-4DAF-8C5D-431DBDD2A5E0}" type="presParOf" srcId="{0F03C78B-FD11-41D2-8163-903745ECF1DF}" destId="{C3F02C2E-B315-40EA-AED1-19B92C5CCB13}" srcOrd="4" destOrd="0" presId="urn:microsoft.com/office/officeart/2018/2/layout/IconLabelList"/>
    <dgm:cxn modelId="{3B1F31AC-75FC-4775-AA1B-14A06EEE550E}" type="presParOf" srcId="{C3F02C2E-B315-40EA-AED1-19B92C5CCB13}" destId="{6CFF6E1C-812F-4D25-B37D-88DEC47907F0}" srcOrd="0" destOrd="0" presId="urn:microsoft.com/office/officeart/2018/2/layout/IconLabelList"/>
    <dgm:cxn modelId="{5172F4BC-9C2B-40F8-8512-DB559774ACB3}" type="presParOf" srcId="{C3F02C2E-B315-40EA-AED1-19B92C5CCB13}" destId="{E8277BAF-C909-49D4-AD44-68F8BD0516B2}" srcOrd="1" destOrd="0" presId="urn:microsoft.com/office/officeart/2018/2/layout/IconLabelList"/>
    <dgm:cxn modelId="{7A13E032-3BEB-4651-A8FC-98E2C3F5BC02}" type="presParOf" srcId="{C3F02C2E-B315-40EA-AED1-19B92C5CCB13}" destId="{8C134EE3-0445-4715-8C25-31D38848D177}" srcOrd="2" destOrd="0" presId="urn:microsoft.com/office/officeart/2018/2/layout/IconLabelList"/>
    <dgm:cxn modelId="{1EB862D6-EB51-4E03-9871-3B3259CB6A0F}" type="presParOf" srcId="{0F03C78B-FD11-41D2-8163-903745ECF1DF}" destId="{B3BCC0EC-9E42-47F2-9317-11D86F59DCCF}" srcOrd="5" destOrd="0" presId="urn:microsoft.com/office/officeart/2018/2/layout/IconLabelList"/>
    <dgm:cxn modelId="{2912B328-67D9-4AAD-93A7-B6591475F860}" type="presParOf" srcId="{0F03C78B-FD11-41D2-8163-903745ECF1DF}" destId="{D19B0115-4498-4329-B9EC-12E232B411C2}" srcOrd="6" destOrd="0" presId="urn:microsoft.com/office/officeart/2018/2/layout/IconLabelList"/>
    <dgm:cxn modelId="{DA692725-2DD9-43D2-B933-2AD4E3DBFF6F}" type="presParOf" srcId="{D19B0115-4498-4329-B9EC-12E232B411C2}" destId="{8E65BE2C-E004-43E0-BE2B-91E4B221796F}" srcOrd="0" destOrd="0" presId="urn:microsoft.com/office/officeart/2018/2/layout/IconLabelList"/>
    <dgm:cxn modelId="{D41F0CF0-E6FD-4B5E-96B3-1BF1C0DA4CE2}" type="presParOf" srcId="{D19B0115-4498-4329-B9EC-12E232B411C2}" destId="{234CE29E-BB70-48A6-A114-59C8543A6E59}" srcOrd="1" destOrd="0" presId="urn:microsoft.com/office/officeart/2018/2/layout/IconLabelList"/>
    <dgm:cxn modelId="{3DFF35CC-101B-4D53-B6B8-3A385B37902C}" type="presParOf" srcId="{D19B0115-4498-4329-B9EC-12E232B411C2}" destId="{37363E53-1614-414C-899B-C38CD8DA60F0}" srcOrd="2" destOrd="0" presId="urn:microsoft.com/office/officeart/2018/2/layout/IconLabelList"/>
    <dgm:cxn modelId="{1EDBB4DA-CF45-484B-8A96-ED6A917F1D2F}" type="presParOf" srcId="{0F03C78B-FD11-41D2-8163-903745ECF1DF}" destId="{3DBEE68E-157C-45ED-9E86-1368046A5D12}" srcOrd="7" destOrd="0" presId="urn:microsoft.com/office/officeart/2018/2/layout/IconLabelList"/>
    <dgm:cxn modelId="{210F142D-5E20-42A2-AA0E-26104D8AD0DF}" type="presParOf" srcId="{0F03C78B-FD11-41D2-8163-903745ECF1DF}" destId="{6708ED6D-9ED5-47D0-ACC2-2F002ACAF53C}" srcOrd="8" destOrd="0" presId="urn:microsoft.com/office/officeart/2018/2/layout/IconLabelList"/>
    <dgm:cxn modelId="{F629660C-2BA3-415B-AE9F-31BD4BDAA033}" type="presParOf" srcId="{6708ED6D-9ED5-47D0-ACC2-2F002ACAF53C}" destId="{5C67DFAA-DB62-4F64-99BC-F237751EF8BE}" srcOrd="0" destOrd="0" presId="urn:microsoft.com/office/officeart/2018/2/layout/IconLabelList"/>
    <dgm:cxn modelId="{5CB7CAFE-58F1-40E2-8084-498D3E88BD8F}" type="presParOf" srcId="{6708ED6D-9ED5-47D0-ACC2-2F002ACAF53C}" destId="{FF1A44A6-DA58-4E8E-8F22-67435226A64B}" srcOrd="1" destOrd="0" presId="urn:microsoft.com/office/officeart/2018/2/layout/IconLabelList"/>
    <dgm:cxn modelId="{E54C181D-3C9F-4811-AACE-7E98C6CF2762}" type="presParOf" srcId="{6708ED6D-9ED5-47D0-ACC2-2F002ACAF53C}" destId="{8DF05404-2886-4B13-A763-6F275FB2BFD0}" srcOrd="2" destOrd="0" presId="urn:microsoft.com/office/officeart/2018/2/layout/IconLabelList"/>
    <dgm:cxn modelId="{20DB9AB8-AA45-44AF-9D09-F7E59DBEC5DE}" type="presParOf" srcId="{0F03C78B-FD11-41D2-8163-903745ECF1DF}" destId="{4182F346-5A77-47E9-86FC-636C57ABABB9}" srcOrd="9" destOrd="0" presId="urn:microsoft.com/office/officeart/2018/2/layout/IconLabelList"/>
    <dgm:cxn modelId="{B1477662-1A63-4CEB-A107-36A8E69A21DF}" type="presParOf" srcId="{0F03C78B-FD11-41D2-8163-903745ECF1DF}" destId="{845902EA-4051-4D09-9BCF-F190F96BB36D}" srcOrd="10" destOrd="0" presId="urn:microsoft.com/office/officeart/2018/2/layout/IconLabelList"/>
    <dgm:cxn modelId="{26B2CD02-CC77-4B47-AB27-93E842F2AD7D}" type="presParOf" srcId="{845902EA-4051-4D09-9BCF-F190F96BB36D}" destId="{931A95F3-71A4-4403-8EF0-8D0282497A6F}" srcOrd="0" destOrd="0" presId="urn:microsoft.com/office/officeart/2018/2/layout/IconLabelList"/>
    <dgm:cxn modelId="{267DEC4A-6C4C-4536-8669-8524B9690559}" type="presParOf" srcId="{845902EA-4051-4D09-9BCF-F190F96BB36D}" destId="{C724DE3C-17AE-4891-AD54-3FA6117A618D}" srcOrd="1" destOrd="0" presId="urn:microsoft.com/office/officeart/2018/2/layout/IconLabelList"/>
    <dgm:cxn modelId="{EA43F92C-7E54-49E6-BAF2-76A97EF7E543}" type="presParOf" srcId="{845902EA-4051-4D09-9BCF-F190F96BB36D}" destId="{A1F41859-6671-4DD9-B423-93D18EA4DAA7}" srcOrd="2" destOrd="0" presId="urn:microsoft.com/office/officeart/2018/2/layout/Icon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047D0CD-A1FC-4B18-8C11-7B9CC1DA0529}"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11AD233E-F875-47D1-BC3F-34A038679FBB}">
      <dgm:prSet/>
      <dgm:spPr/>
      <dgm:t>
        <a:bodyPr/>
        <a:lstStyle/>
        <a:p>
          <a:pPr>
            <a:lnSpc>
              <a:spcPct val="100000"/>
            </a:lnSpc>
          </a:pPr>
          <a:r>
            <a:rPr lang="en-US"/>
            <a:t>Github Repository: </a:t>
          </a:r>
          <a:r>
            <a:rPr lang="en-US">
              <a:hlinkClick xmlns:r="http://schemas.openxmlformats.org/officeDocument/2006/relationships" r:id="rId1"/>
            </a:rPr>
            <a:t>Click me</a:t>
          </a:r>
          <a:endParaRPr lang="en-US"/>
        </a:p>
      </dgm:t>
    </dgm:pt>
    <dgm:pt modelId="{856D4546-5134-479B-9C2B-C4651567DE98}" type="parTrans" cxnId="{BD772F51-EE03-4FE6-848D-F20AB2563599}">
      <dgm:prSet/>
      <dgm:spPr/>
      <dgm:t>
        <a:bodyPr/>
        <a:lstStyle/>
        <a:p>
          <a:endParaRPr lang="en-US"/>
        </a:p>
      </dgm:t>
    </dgm:pt>
    <dgm:pt modelId="{127AE338-AB6B-42AC-A70B-AF3A47B6A589}" type="sibTrans" cxnId="{BD772F51-EE03-4FE6-848D-F20AB2563599}">
      <dgm:prSet/>
      <dgm:spPr/>
      <dgm:t>
        <a:bodyPr/>
        <a:lstStyle/>
        <a:p>
          <a:endParaRPr lang="en-US"/>
        </a:p>
      </dgm:t>
    </dgm:pt>
    <dgm:pt modelId="{08EA6C6A-54C5-447B-AC9A-65783F06DD77}">
      <dgm:prSet/>
      <dgm:spPr/>
      <dgm:t>
        <a:bodyPr/>
        <a:lstStyle/>
        <a:p>
          <a:pPr>
            <a:lnSpc>
              <a:spcPct val="100000"/>
            </a:lnSpc>
          </a:pPr>
          <a:r>
            <a:rPr lang="en-US" dirty="0" err="1"/>
            <a:t>Youtube</a:t>
          </a:r>
          <a:r>
            <a:rPr lang="en-US" dirty="0"/>
            <a:t> Video: </a:t>
          </a:r>
          <a:r>
            <a:rPr lang="en-US" dirty="0">
              <a:hlinkClick xmlns:r="http://schemas.openxmlformats.org/officeDocument/2006/relationships" r:id="rId2"/>
            </a:rPr>
            <a:t>Click me</a:t>
          </a:r>
          <a:endParaRPr lang="en-US" dirty="0"/>
        </a:p>
      </dgm:t>
    </dgm:pt>
    <dgm:pt modelId="{F7CDFB82-7870-44CD-B037-45AA7713D663}" type="parTrans" cxnId="{0CD80A8B-C5B3-4B91-90DD-AE6981AD183E}">
      <dgm:prSet/>
      <dgm:spPr/>
      <dgm:t>
        <a:bodyPr/>
        <a:lstStyle/>
        <a:p>
          <a:endParaRPr lang="en-US"/>
        </a:p>
      </dgm:t>
    </dgm:pt>
    <dgm:pt modelId="{650B4BA8-E358-4001-A2EF-98149BA4C385}" type="sibTrans" cxnId="{0CD80A8B-C5B3-4B91-90DD-AE6981AD183E}">
      <dgm:prSet/>
      <dgm:spPr/>
      <dgm:t>
        <a:bodyPr/>
        <a:lstStyle/>
        <a:p>
          <a:endParaRPr lang="en-US"/>
        </a:p>
      </dgm:t>
    </dgm:pt>
    <dgm:pt modelId="{55A40DE8-9D88-4762-8E3E-AFCA99A13C4F}" type="pres">
      <dgm:prSet presAssocID="{D047D0CD-A1FC-4B18-8C11-7B9CC1DA0529}" presName="root" presStyleCnt="0">
        <dgm:presLayoutVars>
          <dgm:dir/>
          <dgm:resizeHandles val="exact"/>
        </dgm:presLayoutVars>
      </dgm:prSet>
      <dgm:spPr/>
    </dgm:pt>
    <dgm:pt modelId="{6BC937B9-BD67-447D-9731-E61832D93824}" type="pres">
      <dgm:prSet presAssocID="{11AD233E-F875-47D1-BC3F-34A038679FBB}" presName="compNode" presStyleCnt="0"/>
      <dgm:spPr/>
    </dgm:pt>
    <dgm:pt modelId="{86D518E5-3D04-4A9B-8F4A-CE712E453190}" type="pres">
      <dgm:prSet presAssocID="{11AD233E-F875-47D1-BC3F-34A038679FBB}" presName="iconRect" presStyleLbl="node1" presStyleIdx="0"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Open Folder"/>
        </a:ext>
      </dgm:extLst>
    </dgm:pt>
    <dgm:pt modelId="{F79C87A6-5D55-4008-AA47-0906C4A0A955}" type="pres">
      <dgm:prSet presAssocID="{11AD233E-F875-47D1-BC3F-34A038679FBB}" presName="spaceRect" presStyleCnt="0"/>
      <dgm:spPr/>
    </dgm:pt>
    <dgm:pt modelId="{4E7ED52C-3365-46AA-AEC8-B70449DB3D3C}" type="pres">
      <dgm:prSet presAssocID="{11AD233E-F875-47D1-BC3F-34A038679FBB}" presName="textRect" presStyleLbl="revTx" presStyleIdx="0" presStyleCnt="2">
        <dgm:presLayoutVars>
          <dgm:chMax val="1"/>
          <dgm:chPref val="1"/>
        </dgm:presLayoutVars>
      </dgm:prSet>
      <dgm:spPr/>
    </dgm:pt>
    <dgm:pt modelId="{91358B4F-3679-4172-812D-C2801B22C02D}" type="pres">
      <dgm:prSet presAssocID="{127AE338-AB6B-42AC-A70B-AF3A47B6A589}" presName="sibTrans" presStyleCnt="0"/>
      <dgm:spPr/>
    </dgm:pt>
    <dgm:pt modelId="{2E990D1A-1F63-4FDC-A74D-D7141284EC69}" type="pres">
      <dgm:prSet presAssocID="{08EA6C6A-54C5-447B-AC9A-65783F06DD77}" presName="compNode" presStyleCnt="0"/>
      <dgm:spPr/>
    </dgm:pt>
    <dgm:pt modelId="{6F7CE18F-21B3-4CA6-BD08-4D2C1148C04D}" type="pres">
      <dgm:prSet presAssocID="{08EA6C6A-54C5-447B-AC9A-65783F06DD77}" presName="iconRect" presStyleLbl="node1" presStyleIdx="1" presStyleCnt="2"/>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Play"/>
        </a:ext>
      </dgm:extLst>
    </dgm:pt>
    <dgm:pt modelId="{0E2E2398-69F9-4C9E-AAA7-CEF833147AD7}" type="pres">
      <dgm:prSet presAssocID="{08EA6C6A-54C5-447B-AC9A-65783F06DD77}" presName="spaceRect" presStyleCnt="0"/>
      <dgm:spPr/>
    </dgm:pt>
    <dgm:pt modelId="{5937043B-1D09-4422-AD3E-EFD89D8BDF75}" type="pres">
      <dgm:prSet presAssocID="{08EA6C6A-54C5-447B-AC9A-65783F06DD77}" presName="textRect" presStyleLbl="revTx" presStyleIdx="1" presStyleCnt="2">
        <dgm:presLayoutVars>
          <dgm:chMax val="1"/>
          <dgm:chPref val="1"/>
        </dgm:presLayoutVars>
      </dgm:prSet>
      <dgm:spPr/>
    </dgm:pt>
  </dgm:ptLst>
  <dgm:cxnLst>
    <dgm:cxn modelId="{2C281415-5480-4D5C-860F-F1196C5890FB}" type="presOf" srcId="{11AD233E-F875-47D1-BC3F-34A038679FBB}" destId="{4E7ED52C-3365-46AA-AEC8-B70449DB3D3C}" srcOrd="0" destOrd="0" presId="urn:microsoft.com/office/officeart/2018/2/layout/IconLabelList"/>
    <dgm:cxn modelId="{9961D949-1BE2-47A5-9CAE-31C6FE3E34CF}" type="presOf" srcId="{08EA6C6A-54C5-447B-AC9A-65783F06DD77}" destId="{5937043B-1D09-4422-AD3E-EFD89D8BDF75}" srcOrd="0" destOrd="0" presId="urn:microsoft.com/office/officeart/2018/2/layout/IconLabelList"/>
    <dgm:cxn modelId="{BD772F51-EE03-4FE6-848D-F20AB2563599}" srcId="{D047D0CD-A1FC-4B18-8C11-7B9CC1DA0529}" destId="{11AD233E-F875-47D1-BC3F-34A038679FBB}" srcOrd="0" destOrd="0" parTransId="{856D4546-5134-479B-9C2B-C4651567DE98}" sibTransId="{127AE338-AB6B-42AC-A70B-AF3A47B6A589}"/>
    <dgm:cxn modelId="{0CD80A8B-C5B3-4B91-90DD-AE6981AD183E}" srcId="{D047D0CD-A1FC-4B18-8C11-7B9CC1DA0529}" destId="{08EA6C6A-54C5-447B-AC9A-65783F06DD77}" srcOrd="1" destOrd="0" parTransId="{F7CDFB82-7870-44CD-B037-45AA7713D663}" sibTransId="{650B4BA8-E358-4001-A2EF-98149BA4C385}"/>
    <dgm:cxn modelId="{9260F6BA-C958-4BFB-BED4-D62AD532452E}" type="presOf" srcId="{D047D0CD-A1FC-4B18-8C11-7B9CC1DA0529}" destId="{55A40DE8-9D88-4762-8E3E-AFCA99A13C4F}" srcOrd="0" destOrd="0" presId="urn:microsoft.com/office/officeart/2018/2/layout/IconLabelList"/>
    <dgm:cxn modelId="{6E7AC37F-0910-45D6-B000-D2E27A6DF69B}" type="presParOf" srcId="{55A40DE8-9D88-4762-8E3E-AFCA99A13C4F}" destId="{6BC937B9-BD67-447D-9731-E61832D93824}" srcOrd="0" destOrd="0" presId="urn:microsoft.com/office/officeart/2018/2/layout/IconLabelList"/>
    <dgm:cxn modelId="{4A188EFA-2456-4AB9-A568-A2A1C5FD6775}" type="presParOf" srcId="{6BC937B9-BD67-447D-9731-E61832D93824}" destId="{86D518E5-3D04-4A9B-8F4A-CE712E453190}" srcOrd="0" destOrd="0" presId="urn:microsoft.com/office/officeart/2018/2/layout/IconLabelList"/>
    <dgm:cxn modelId="{DFA92A7C-EFB5-45BD-8B5F-221266A15052}" type="presParOf" srcId="{6BC937B9-BD67-447D-9731-E61832D93824}" destId="{F79C87A6-5D55-4008-AA47-0906C4A0A955}" srcOrd="1" destOrd="0" presId="urn:microsoft.com/office/officeart/2018/2/layout/IconLabelList"/>
    <dgm:cxn modelId="{2B50783B-7CF4-46B9-95F0-3210766251BA}" type="presParOf" srcId="{6BC937B9-BD67-447D-9731-E61832D93824}" destId="{4E7ED52C-3365-46AA-AEC8-B70449DB3D3C}" srcOrd="2" destOrd="0" presId="urn:microsoft.com/office/officeart/2018/2/layout/IconLabelList"/>
    <dgm:cxn modelId="{8874F10E-1047-4F06-B326-C70D8BD031FE}" type="presParOf" srcId="{55A40DE8-9D88-4762-8E3E-AFCA99A13C4F}" destId="{91358B4F-3679-4172-812D-C2801B22C02D}" srcOrd="1" destOrd="0" presId="urn:microsoft.com/office/officeart/2018/2/layout/IconLabelList"/>
    <dgm:cxn modelId="{59198440-2B6B-45F8-83DE-1D312901A3EA}" type="presParOf" srcId="{55A40DE8-9D88-4762-8E3E-AFCA99A13C4F}" destId="{2E990D1A-1F63-4FDC-A74D-D7141284EC69}" srcOrd="2" destOrd="0" presId="urn:microsoft.com/office/officeart/2018/2/layout/IconLabelList"/>
    <dgm:cxn modelId="{92F77E1D-3E7D-406A-AE63-2A8469E312A4}" type="presParOf" srcId="{2E990D1A-1F63-4FDC-A74D-D7141284EC69}" destId="{6F7CE18F-21B3-4CA6-BD08-4D2C1148C04D}" srcOrd="0" destOrd="0" presId="urn:microsoft.com/office/officeart/2018/2/layout/IconLabelList"/>
    <dgm:cxn modelId="{B1A2BD00-72E4-40D0-B2FB-9E7A876FBEBA}" type="presParOf" srcId="{2E990D1A-1F63-4FDC-A74D-D7141284EC69}" destId="{0E2E2398-69F9-4C9E-AAA7-CEF833147AD7}" srcOrd="1" destOrd="0" presId="urn:microsoft.com/office/officeart/2018/2/layout/IconLabelList"/>
    <dgm:cxn modelId="{C988EDC1-9D29-49F4-9857-06F744062B2F}" type="presParOf" srcId="{2E990D1A-1F63-4FDC-A74D-D7141284EC69}" destId="{5937043B-1D09-4422-AD3E-EFD89D8BDF75}" srcOrd="2" destOrd="0" presId="urn:microsoft.com/office/officeart/2018/2/layout/Icon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DB18B21-DE4A-43B2-9074-F4396EEAAC16}"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D93AA392-9C73-485B-ADF4-B0B82D640C72}">
      <dgm:prSet/>
      <dgm:spPr/>
      <dgm:t>
        <a:bodyPr/>
        <a:lstStyle/>
        <a:p>
          <a:r>
            <a:rPr lang="en-US"/>
            <a:t>Whisper: A Speech Recognition Framework by OpenAI.</a:t>
          </a:r>
        </a:p>
      </dgm:t>
    </dgm:pt>
    <dgm:pt modelId="{4D81D8A6-111A-4618-85F0-6BC83C9625F3}" type="parTrans" cxnId="{D0DB9B50-67A4-4D58-998B-53D5C11FF1F4}">
      <dgm:prSet/>
      <dgm:spPr/>
      <dgm:t>
        <a:bodyPr/>
        <a:lstStyle/>
        <a:p>
          <a:endParaRPr lang="en-US"/>
        </a:p>
      </dgm:t>
    </dgm:pt>
    <dgm:pt modelId="{FEA008BF-1858-4817-9C78-854B43D4269A}" type="sibTrans" cxnId="{D0DB9B50-67A4-4D58-998B-53D5C11FF1F4}">
      <dgm:prSet/>
      <dgm:spPr/>
      <dgm:t>
        <a:bodyPr/>
        <a:lstStyle/>
        <a:p>
          <a:endParaRPr lang="en-US"/>
        </a:p>
      </dgm:t>
    </dgm:pt>
    <dgm:pt modelId="{4772691F-A8EC-441E-A5B6-0FC69F90E364}">
      <dgm:prSet/>
      <dgm:spPr/>
      <dgm:t>
        <a:bodyPr/>
        <a:lstStyle/>
        <a:p>
          <a:r>
            <a:rPr lang="en-US"/>
            <a:t>Hugging Face Transformers for NLP models.</a:t>
          </a:r>
        </a:p>
      </dgm:t>
    </dgm:pt>
    <dgm:pt modelId="{09F2A7F5-D614-4E79-A499-487F6EC6392D}" type="parTrans" cxnId="{249D57CD-EE3F-4788-82AE-98B1E09CF17E}">
      <dgm:prSet/>
      <dgm:spPr/>
      <dgm:t>
        <a:bodyPr/>
        <a:lstStyle/>
        <a:p>
          <a:endParaRPr lang="en-US"/>
        </a:p>
      </dgm:t>
    </dgm:pt>
    <dgm:pt modelId="{02B8989D-8856-45B1-B922-7CC08AB00F79}" type="sibTrans" cxnId="{249D57CD-EE3F-4788-82AE-98B1E09CF17E}">
      <dgm:prSet/>
      <dgm:spPr/>
      <dgm:t>
        <a:bodyPr/>
        <a:lstStyle/>
        <a:p>
          <a:endParaRPr lang="en-US"/>
        </a:p>
      </dgm:t>
    </dgm:pt>
    <dgm:pt modelId="{8CC4FE59-77F1-48BA-8A6A-9B4F528FA372}">
      <dgm:prSet/>
      <dgm:spPr/>
      <dgm:t>
        <a:bodyPr/>
        <a:lstStyle/>
        <a:p>
          <a:r>
            <a:rPr lang="en-US"/>
            <a:t>Google Colab for collaborative coding.</a:t>
          </a:r>
        </a:p>
      </dgm:t>
    </dgm:pt>
    <dgm:pt modelId="{5905A247-A1FD-444B-ABD2-9773F3E835FF}" type="parTrans" cxnId="{8C6FFAB8-EFDF-4DA1-BA60-63068F53982E}">
      <dgm:prSet/>
      <dgm:spPr/>
      <dgm:t>
        <a:bodyPr/>
        <a:lstStyle/>
        <a:p>
          <a:endParaRPr lang="en-US"/>
        </a:p>
      </dgm:t>
    </dgm:pt>
    <dgm:pt modelId="{23480903-EEFC-4BB7-B286-785711178749}" type="sibTrans" cxnId="{8C6FFAB8-EFDF-4DA1-BA60-63068F53982E}">
      <dgm:prSet/>
      <dgm:spPr/>
      <dgm:t>
        <a:bodyPr/>
        <a:lstStyle/>
        <a:p>
          <a:endParaRPr lang="en-US"/>
        </a:p>
      </dgm:t>
    </dgm:pt>
    <dgm:pt modelId="{5657539D-B7A6-475E-9639-DCED6FBC8A5B}">
      <dgm:prSet/>
      <dgm:spPr/>
      <dgm:t>
        <a:bodyPr/>
        <a:lstStyle/>
        <a:p>
          <a:r>
            <a:rPr lang="en-US"/>
            <a:t>MongoDB for database management.</a:t>
          </a:r>
        </a:p>
      </dgm:t>
    </dgm:pt>
    <dgm:pt modelId="{F9720DA4-D8EC-43D2-B4D2-9B2645172AC1}" type="parTrans" cxnId="{D6A2C013-91DF-4039-8939-0120E44EF354}">
      <dgm:prSet/>
      <dgm:spPr/>
      <dgm:t>
        <a:bodyPr/>
        <a:lstStyle/>
        <a:p>
          <a:endParaRPr lang="en-US"/>
        </a:p>
      </dgm:t>
    </dgm:pt>
    <dgm:pt modelId="{ECE35F43-0636-453E-B480-EF124E8804E4}" type="sibTrans" cxnId="{D6A2C013-91DF-4039-8939-0120E44EF354}">
      <dgm:prSet/>
      <dgm:spPr/>
      <dgm:t>
        <a:bodyPr/>
        <a:lstStyle/>
        <a:p>
          <a:endParaRPr lang="en-US"/>
        </a:p>
      </dgm:t>
    </dgm:pt>
    <dgm:pt modelId="{CB85DAE4-2EDC-4E21-8FF6-EB9444E86631}">
      <dgm:prSet/>
      <dgm:spPr/>
      <dgm:t>
        <a:bodyPr/>
        <a:lstStyle/>
        <a:p>
          <a:r>
            <a:rPr lang="en-US"/>
            <a:t>PyTorch for deep learning models.</a:t>
          </a:r>
        </a:p>
      </dgm:t>
    </dgm:pt>
    <dgm:pt modelId="{E827C225-945D-4C79-9C0C-E12C033F1AE2}" type="parTrans" cxnId="{5E2C1F10-FC3C-4425-BE07-EF9475DA646E}">
      <dgm:prSet/>
      <dgm:spPr/>
      <dgm:t>
        <a:bodyPr/>
        <a:lstStyle/>
        <a:p>
          <a:endParaRPr lang="en-US"/>
        </a:p>
      </dgm:t>
    </dgm:pt>
    <dgm:pt modelId="{6D089F3D-784A-4CCD-B570-822220FC5AAF}" type="sibTrans" cxnId="{5E2C1F10-FC3C-4425-BE07-EF9475DA646E}">
      <dgm:prSet/>
      <dgm:spPr/>
      <dgm:t>
        <a:bodyPr/>
        <a:lstStyle/>
        <a:p>
          <a:endParaRPr lang="en-US"/>
        </a:p>
      </dgm:t>
    </dgm:pt>
    <dgm:pt modelId="{D2F9D9ED-1D5B-4C1E-903F-348CDFD8D90D}">
      <dgm:prSet/>
      <dgm:spPr/>
      <dgm:t>
        <a:bodyPr/>
        <a:lstStyle/>
        <a:p>
          <a:r>
            <a:rPr lang="en-US"/>
            <a:t>GitHub for version control and collaboration.</a:t>
          </a:r>
        </a:p>
      </dgm:t>
    </dgm:pt>
    <dgm:pt modelId="{D89A6B8F-166A-4CEE-8816-BA23CB25EEEC}" type="parTrans" cxnId="{96A7604F-6238-49D3-A9A6-04E76D10EFAC}">
      <dgm:prSet/>
      <dgm:spPr/>
      <dgm:t>
        <a:bodyPr/>
        <a:lstStyle/>
        <a:p>
          <a:endParaRPr lang="en-US"/>
        </a:p>
      </dgm:t>
    </dgm:pt>
    <dgm:pt modelId="{CD1A0234-5DBF-4EB2-A4BD-1462ABCF4BF3}" type="sibTrans" cxnId="{96A7604F-6238-49D3-A9A6-04E76D10EFAC}">
      <dgm:prSet/>
      <dgm:spPr/>
      <dgm:t>
        <a:bodyPr/>
        <a:lstStyle/>
        <a:p>
          <a:endParaRPr lang="en-US"/>
        </a:p>
      </dgm:t>
    </dgm:pt>
    <dgm:pt modelId="{D9B341A9-7CB1-49B2-B174-77F10959B7C9}" type="pres">
      <dgm:prSet presAssocID="{CDB18B21-DE4A-43B2-9074-F4396EEAAC16}" presName="vert0" presStyleCnt="0">
        <dgm:presLayoutVars>
          <dgm:dir/>
          <dgm:animOne val="branch"/>
          <dgm:animLvl val="lvl"/>
        </dgm:presLayoutVars>
      </dgm:prSet>
      <dgm:spPr/>
    </dgm:pt>
    <dgm:pt modelId="{15B4C0E8-5300-479A-9176-9DD778548284}" type="pres">
      <dgm:prSet presAssocID="{D93AA392-9C73-485B-ADF4-B0B82D640C72}" presName="thickLine" presStyleLbl="alignNode1" presStyleIdx="0" presStyleCnt="6"/>
      <dgm:spPr/>
    </dgm:pt>
    <dgm:pt modelId="{D0942D01-9C24-43BD-A652-AE7B2BD28FF2}" type="pres">
      <dgm:prSet presAssocID="{D93AA392-9C73-485B-ADF4-B0B82D640C72}" presName="horz1" presStyleCnt="0"/>
      <dgm:spPr/>
    </dgm:pt>
    <dgm:pt modelId="{A9D9C7B8-94AF-41E3-B2A2-1AF1ADE4D716}" type="pres">
      <dgm:prSet presAssocID="{D93AA392-9C73-485B-ADF4-B0B82D640C72}" presName="tx1" presStyleLbl="revTx" presStyleIdx="0" presStyleCnt="6"/>
      <dgm:spPr/>
    </dgm:pt>
    <dgm:pt modelId="{3ED16CEC-6465-49AD-A2EA-C282D8D0DD80}" type="pres">
      <dgm:prSet presAssocID="{D93AA392-9C73-485B-ADF4-B0B82D640C72}" presName="vert1" presStyleCnt="0"/>
      <dgm:spPr/>
    </dgm:pt>
    <dgm:pt modelId="{49BAE529-76F4-4EB3-B45E-BF17E4CFF1CF}" type="pres">
      <dgm:prSet presAssocID="{4772691F-A8EC-441E-A5B6-0FC69F90E364}" presName="thickLine" presStyleLbl="alignNode1" presStyleIdx="1" presStyleCnt="6"/>
      <dgm:spPr/>
    </dgm:pt>
    <dgm:pt modelId="{DDAA62E6-9BD7-4AE7-A2C9-2ACB26343ECA}" type="pres">
      <dgm:prSet presAssocID="{4772691F-A8EC-441E-A5B6-0FC69F90E364}" presName="horz1" presStyleCnt="0"/>
      <dgm:spPr/>
    </dgm:pt>
    <dgm:pt modelId="{1401B673-7F23-424F-BFE0-5538BF1D3ABC}" type="pres">
      <dgm:prSet presAssocID="{4772691F-A8EC-441E-A5B6-0FC69F90E364}" presName="tx1" presStyleLbl="revTx" presStyleIdx="1" presStyleCnt="6"/>
      <dgm:spPr/>
    </dgm:pt>
    <dgm:pt modelId="{1F60D30A-9A8B-41D3-924A-BE6DDC63E2F1}" type="pres">
      <dgm:prSet presAssocID="{4772691F-A8EC-441E-A5B6-0FC69F90E364}" presName="vert1" presStyleCnt="0"/>
      <dgm:spPr/>
    </dgm:pt>
    <dgm:pt modelId="{B8725191-319D-48F6-8FA4-E12B48657EFC}" type="pres">
      <dgm:prSet presAssocID="{8CC4FE59-77F1-48BA-8A6A-9B4F528FA372}" presName="thickLine" presStyleLbl="alignNode1" presStyleIdx="2" presStyleCnt="6"/>
      <dgm:spPr/>
    </dgm:pt>
    <dgm:pt modelId="{1E3B7436-3009-469B-AACE-CAB1B97E44C8}" type="pres">
      <dgm:prSet presAssocID="{8CC4FE59-77F1-48BA-8A6A-9B4F528FA372}" presName="horz1" presStyleCnt="0"/>
      <dgm:spPr/>
    </dgm:pt>
    <dgm:pt modelId="{A1DC7B95-F0CC-4310-86D7-23AB58194749}" type="pres">
      <dgm:prSet presAssocID="{8CC4FE59-77F1-48BA-8A6A-9B4F528FA372}" presName="tx1" presStyleLbl="revTx" presStyleIdx="2" presStyleCnt="6"/>
      <dgm:spPr/>
    </dgm:pt>
    <dgm:pt modelId="{60F9A472-7BC3-4575-9663-080A04EBB8F6}" type="pres">
      <dgm:prSet presAssocID="{8CC4FE59-77F1-48BA-8A6A-9B4F528FA372}" presName="vert1" presStyleCnt="0"/>
      <dgm:spPr/>
    </dgm:pt>
    <dgm:pt modelId="{9BD48AEC-961D-4DC3-98EA-8E7B7B6E89ED}" type="pres">
      <dgm:prSet presAssocID="{5657539D-B7A6-475E-9639-DCED6FBC8A5B}" presName="thickLine" presStyleLbl="alignNode1" presStyleIdx="3" presStyleCnt="6"/>
      <dgm:spPr/>
    </dgm:pt>
    <dgm:pt modelId="{DEC7DC73-20B0-45FA-A61F-2D43737D753E}" type="pres">
      <dgm:prSet presAssocID="{5657539D-B7A6-475E-9639-DCED6FBC8A5B}" presName="horz1" presStyleCnt="0"/>
      <dgm:spPr/>
    </dgm:pt>
    <dgm:pt modelId="{9B4E2E0C-3812-49B2-8A3B-2CDC31854A28}" type="pres">
      <dgm:prSet presAssocID="{5657539D-B7A6-475E-9639-DCED6FBC8A5B}" presName="tx1" presStyleLbl="revTx" presStyleIdx="3" presStyleCnt="6"/>
      <dgm:spPr/>
    </dgm:pt>
    <dgm:pt modelId="{5B9CA8B0-6642-4674-8B3C-F177B0963387}" type="pres">
      <dgm:prSet presAssocID="{5657539D-B7A6-475E-9639-DCED6FBC8A5B}" presName="vert1" presStyleCnt="0"/>
      <dgm:spPr/>
    </dgm:pt>
    <dgm:pt modelId="{D97838D7-A4A1-4C57-B159-9B117C4D054D}" type="pres">
      <dgm:prSet presAssocID="{CB85DAE4-2EDC-4E21-8FF6-EB9444E86631}" presName="thickLine" presStyleLbl="alignNode1" presStyleIdx="4" presStyleCnt="6"/>
      <dgm:spPr/>
    </dgm:pt>
    <dgm:pt modelId="{CB58F0A6-99AE-4D75-827D-47F37A43C858}" type="pres">
      <dgm:prSet presAssocID="{CB85DAE4-2EDC-4E21-8FF6-EB9444E86631}" presName="horz1" presStyleCnt="0"/>
      <dgm:spPr/>
    </dgm:pt>
    <dgm:pt modelId="{6036ADAE-91D2-4C65-A2CE-6CCDF2EADB6E}" type="pres">
      <dgm:prSet presAssocID="{CB85DAE4-2EDC-4E21-8FF6-EB9444E86631}" presName="tx1" presStyleLbl="revTx" presStyleIdx="4" presStyleCnt="6"/>
      <dgm:spPr/>
    </dgm:pt>
    <dgm:pt modelId="{36225138-F4F7-4ABB-A09A-A41B1D4B2637}" type="pres">
      <dgm:prSet presAssocID="{CB85DAE4-2EDC-4E21-8FF6-EB9444E86631}" presName="vert1" presStyleCnt="0"/>
      <dgm:spPr/>
    </dgm:pt>
    <dgm:pt modelId="{BA7692BC-41FC-44C8-A143-6BA44584B6C0}" type="pres">
      <dgm:prSet presAssocID="{D2F9D9ED-1D5B-4C1E-903F-348CDFD8D90D}" presName="thickLine" presStyleLbl="alignNode1" presStyleIdx="5" presStyleCnt="6"/>
      <dgm:spPr/>
    </dgm:pt>
    <dgm:pt modelId="{498B6D93-676D-4D2A-85C1-342FBDDC6C4F}" type="pres">
      <dgm:prSet presAssocID="{D2F9D9ED-1D5B-4C1E-903F-348CDFD8D90D}" presName="horz1" presStyleCnt="0"/>
      <dgm:spPr/>
    </dgm:pt>
    <dgm:pt modelId="{75A443E6-6572-4EE8-8672-2D1717CDC62E}" type="pres">
      <dgm:prSet presAssocID="{D2F9D9ED-1D5B-4C1E-903F-348CDFD8D90D}" presName="tx1" presStyleLbl="revTx" presStyleIdx="5" presStyleCnt="6"/>
      <dgm:spPr/>
    </dgm:pt>
    <dgm:pt modelId="{2FBC1BD7-1DB1-40A8-AF6F-A8D63EC7C990}" type="pres">
      <dgm:prSet presAssocID="{D2F9D9ED-1D5B-4C1E-903F-348CDFD8D90D}" presName="vert1" presStyleCnt="0"/>
      <dgm:spPr/>
    </dgm:pt>
  </dgm:ptLst>
  <dgm:cxnLst>
    <dgm:cxn modelId="{50019305-9CEE-40ED-90A0-9650EB860443}" type="presOf" srcId="{8CC4FE59-77F1-48BA-8A6A-9B4F528FA372}" destId="{A1DC7B95-F0CC-4310-86D7-23AB58194749}" srcOrd="0" destOrd="0" presId="urn:microsoft.com/office/officeart/2008/layout/LinedList"/>
    <dgm:cxn modelId="{5E2C1F10-FC3C-4425-BE07-EF9475DA646E}" srcId="{CDB18B21-DE4A-43B2-9074-F4396EEAAC16}" destId="{CB85DAE4-2EDC-4E21-8FF6-EB9444E86631}" srcOrd="4" destOrd="0" parTransId="{E827C225-945D-4C79-9C0C-E12C033F1AE2}" sibTransId="{6D089F3D-784A-4CCD-B570-822220FC5AAF}"/>
    <dgm:cxn modelId="{D6A2C013-91DF-4039-8939-0120E44EF354}" srcId="{CDB18B21-DE4A-43B2-9074-F4396EEAAC16}" destId="{5657539D-B7A6-475E-9639-DCED6FBC8A5B}" srcOrd="3" destOrd="0" parTransId="{F9720DA4-D8EC-43D2-B4D2-9B2645172AC1}" sibTransId="{ECE35F43-0636-453E-B480-EF124E8804E4}"/>
    <dgm:cxn modelId="{A4943A1D-38C3-4CB4-B760-2F160D0F4FF3}" type="presOf" srcId="{5657539D-B7A6-475E-9639-DCED6FBC8A5B}" destId="{9B4E2E0C-3812-49B2-8A3B-2CDC31854A28}" srcOrd="0" destOrd="0" presId="urn:microsoft.com/office/officeart/2008/layout/LinedList"/>
    <dgm:cxn modelId="{96A7604F-6238-49D3-A9A6-04E76D10EFAC}" srcId="{CDB18B21-DE4A-43B2-9074-F4396EEAAC16}" destId="{D2F9D9ED-1D5B-4C1E-903F-348CDFD8D90D}" srcOrd="5" destOrd="0" parTransId="{D89A6B8F-166A-4CEE-8816-BA23CB25EEEC}" sibTransId="{CD1A0234-5DBF-4EB2-A4BD-1462ABCF4BF3}"/>
    <dgm:cxn modelId="{FA5E1170-FE6C-4303-99AC-8FCE70D51FF0}" type="presOf" srcId="{CB85DAE4-2EDC-4E21-8FF6-EB9444E86631}" destId="{6036ADAE-91D2-4C65-A2CE-6CCDF2EADB6E}" srcOrd="0" destOrd="0" presId="urn:microsoft.com/office/officeart/2008/layout/LinedList"/>
    <dgm:cxn modelId="{D0DB9B50-67A4-4D58-998B-53D5C11FF1F4}" srcId="{CDB18B21-DE4A-43B2-9074-F4396EEAAC16}" destId="{D93AA392-9C73-485B-ADF4-B0B82D640C72}" srcOrd="0" destOrd="0" parTransId="{4D81D8A6-111A-4618-85F0-6BC83C9625F3}" sibTransId="{FEA008BF-1858-4817-9C78-854B43D4269A}"/>
    <dgm:cxn modelId="{C47DBC89-86A7-448E-8F4C-99BBEC0E4CBD}" type="presOf" srcId="{CDB18B21-DE4A-43B2-9074-F4396EEAAC16}" destId="{D9B341A9-7CB1-49B2-B174-77F10959B7C9}" srcOrd="0" destOrd="0" presId="urn:microsoft.com/office/officeart/2008/layout/LinedList"/>
    <dgm:cxn modelId="{5361A48E-1467-4027-8289-225C8EDA001C}" type="presOf" srcId="{4772691F-A8EC-441E-A5B6-0FC69F90E364}" destId="{1401B673-7F23-424F-BFE0-5538BF1D3ABC}" srcOrd="0" destOrd="0" presId="urn:microsoft.com/office/officeart/2008/layout/LinedList"/>
    <dgm:cxn modelId="{A59D5DAA-3CDA-41AE-8534-B5F5CA16AAAA}" type="presOf" srcId="{D2F9D9ED-1D5B-4C1E-903F-348CDFD8D90D}" destId="{75A443E6-6572-4EE8-8672-2D1717CDC62E}" srcOrd="0" destOrd="0" presId="urn:microsoft.com/office/officeart/2008/layout/LinedList"/>
    <dgm:cxn modelId="{D045BCB6-53C9-4BF6-A61C-726947DF7D46}" type="presOf" srcId="{D93AA392-9C73-485B-ADF4-B0B82D640C72}" destId="{A9D9C7B8-94AF-41E3-B2A2-1AF1ADE4D716}" srcOrd="0" destOrd="0" presId="urn:microsoft.com/office/officeart/2008/layout/LinedList"/>
    <dgm:cxn modelId="{8C6FFAB8-EFDF-4DA1-BA60-63068F53982E}" srcId="{CDB18B21-DE4A-43B2-9074-F4396EEAAC16}" destId="{8CC4FE59-77F1-48BA-8A6A-9B4F528FA372}" srcOrd="2" destOrd="0" parTransId="{5905A247-A1FD-444B-ABD2-9773F3E835FF}" sibTransId="{23480903-EEFC-4BB7-B286-785711178749}"/>
    <dgm:cxn modelId="{249D57CD-EE3F-4788-82AE-98B1E09CF17E}" srcId="{CDB18B21-DE4A-43B2-9074-F4396EEAAC16}" destId="{4772691F-A8EC-441E-A5B6-0FC69F90E364}" srcOrd="1" destOrd="0" parTransId="{09F2A7F5-D614-4E79-A499-487F6EC6392D}" sibTransId="{02B8989D-8856-45B1-B922-7CC08AB00F79}"/>
    <dgm:cxn modelId="{B9FA61EB-B647-4300-82DD-9DFD8E86C5BB}" type="presParOf" srcId="{D9B341A9-7CB1-49B2-B174-77F10959B7C9}" destId="{15B4C0E8-5300-479A-9176-9DD778548284}" srcOrd="0" destOrd="0" presId="urn:microsoft.com/office/officeart/2008/layout/LinedList"/>
    <dgm:cxn modelId="{53AE20CB-CFD6-4C3B-8EA3-E16868860DE7}" type="presParOf" srcId="{D9B341A9-7CB1-49B2-B174-77F10959B7C9}" destId="{D0942D01-9C24-43BD-A652-AE7B2BD28FF2}" srcOrd="1" destOrd="0" presId="urn:microsoft.com/office/officeart/2008/layout/LinedList"/>
    <dgm:cxn modelId="{6BC77536-5FF3-40D2-A99E-BCA9B2F54706}" type="presParOf" srcId="{D0942D01-9C24-43BD-A652-AE7B2BD28FF2}" destId="{A9D9C7B8-94AF-41E3-B2A2-1AF1ADE4D716}" srcOrd="0" destOrd="0" presId="urn:microsoft.com/office/officeart/2008/layout/LinedList"/>
    <dgm:cxn modelId="{E2232023-2B2C-4FD5-9C88-E32067115EA0}" type="presParOf" srcId="{D0942D01-9C24-43BD-A652-AE7B2BD28FF2}" destId="{3ED16CEC-6465-49AD-A2EA-C282D8D0DD80}" srcOrd="1" destOrd="0" presId="urn:microsoft.com/office/officeart/2008/layout/LinedList"/>
    <dgm:cxn modelId="{B9B5BCD1-85B9-43CB-8E61-863C35DA548F}" type="presParOf" srcId="{D9B341A9-7CB1-49B2-B174-77F10959B7C9}" destId="{49BAE529-76F4-4EB3-B45E-BF17E4CFF1CF}" srcOrd="2" destOrd="0" presId="urn:microsoft.com/office/officeart/2008/layout/LinedList"/>
    <dgm:cxn modelId="{3C378B9A-3B51-40B5-BC4D-C66FC8377D25}" type="presParOf" srcId="{D9B341A9-7CB1-49B2-B174-77F10959B7C9}" destId="{DDAA62E6-9BD7-4AE7-A2C9-2ACB26343ECA}" srcOrd="3" destOrd="0" presId="urn:microsoft.com/office/officeart/2008/layout/LinedList"/>
    <dgm:cxn modelId="{8FCA1D5D-2743-464E-BC90-90B7692805F0}" type="presParOf" srcId="{DDAA62E6-9BD7-4AE7-A2C9-2ACB26343ECA}" destId="{1401B673-7F23-424F-BFE0-5538BF1D3ABC}" srcOrd="0" destOrd="0" presId="urn:microsoft.com/office/officeart/2008/layout/LinedList"/>
    <dgm:cxn modelId="{5C86DDB5-A49D-4214-98FB-40E221FD11B5}" type="presParOf" srcId="{DDAA62E6-9BD7-4AE7-A2C9-2ACB26343ECA}" destId="{1F60D30A-9A8B-41D3-924A-BE6DDC63E2F1}" srcOrd="1" destOrd="0" presId="urn:microsoft.com/office/officeart/2008/layout/LinedList"/>
    <dgm:cxn modelId="{2EEA0440-402E-4DCE-9679-34441C8186D8}" type="presParOf" srcId="{D9B341A9-7CB1-49B2-B174-77F10959B7C9}" destId="{B8725191-319D-48F6-8FA4-E12B48657EFC}" srcOrd="4" destOrd="0" presId="urn:microsoft.com/office/officeart/2008/layout/LinedList"/>
    <dgm:cxn modelId="{77333F90-FBFE-402E-A002-FC441C5760E2}" type="presParOf" srcId="{D9B341A9-7CB1-49B2-B174-77F10959B7C9}" destId="{1E3B7436-3009-469B-AACE-CAB1B97E44C8}" srcOrd="5" destOrd="0" presId="urn:microsoft.com/office/officeart/2008/layout/LinedList"/>
    <dgm:cxn modelId="{8FCAB133-E347-426A-87B3-30903A70DC25}" type="presParOf" srcId="{1E3B7436-3009-469B-AACE-CAB1B97E44C8}" destId="{A1DC7B95-F0CC-4310-86D7-23AB58194749}" srcOrd="0" destOrd="0" presId="urn:microsoft.com/office/officeart/2008/layout/LinedList"/>
    <dgm:cxn modelId="{907B1E38-88CC-46B4-BD05-D7E789F1055F}" type="presParOf" srcId="{1E3B7436-3009-469B-AACE-CAB1B97E44C8}" destId="{60F9A472-7BC3-4575-9663-080A04EBB8F6}" srcOrd="1" destOrd="0" presId="urn:microsoft.com/office/officeart/2008/layout/LinedList"/>
    <dgm:cxn modelId="{BE89BD59-1A97-45A7-985E-BC0D6BD560DD}" type="presParOf" srcId="{D9B341A9-7CB1-49B2-B174-77F10959B7C9}" destId="{9BD48AEC-961D-4DC3-98EA-8E7B7B6E89ED}" srcOrd="6" destOrd="0" presId="urn:microsoft.com/office/officeart/2008/layout/LinedList"/>
    <dgm:cxn modelId="{9108DA59-2C0B-4E77-B95B-B9656FC38AF9}" type="presParOf" srcId="{D9B341A9-7CB1-49B2-B174-77F10959B7C9}" destId="{DEC7DC73-20B0-45FA-A61F-2D43737D753E}" srcOrd="7" destOrd="0" presId="urn:microsoft.com/office/officeart/2008/layout/LinedList"/>
    <dgm:cxn modelId="{DC0C2387-A863-4ECD-B39F-44B2BA5ED099}" type="presParOf" srcId="{DEC7DC73-20B0-45FA-A61F-2D43737D753E}" destId="{9B4E2E0C-3812-49B2-8A3B-2CDC31854A28}" srcOrd="0" destOrd="0" presId="urn:microsoft.com/office/officeart/2008/layout/LinedList"/>
    <dgm:cxn modelId="{EF2C36A8-AD87-4F38-BEED-8EBAF2E7063F}" type="presParOf" srcId="{DEC7DC73-20B0-45FA-A61F-2D43737D753E}" destId="{5B9CA8B0-6642-4674-8B3C-F177B0963387}" srcOrd="1" destOrd="0" presId="urn:microsoft.com/office/officeart/2008/layout/LinedList"/>
    <dgm:cxn modelId="{E8F96760-FCA3-485E-824E-F4E707B92F24}" type="presParOf" srcId="{D9B341A9-7CB1-49B2-B174-77F10959B7C9}" destId="{D97838D7-A4A1-4C57-B159-9B117C4D054D}" srcOrd="8" destOrd="0" presId="urn:microsoft.com/office/officeart/2008/layout/LinedList"/>
    <dgm:cxn modelId="{15838FA6-790B-40D5-AD75-387C08D18C7D}" type="presParOf" srcId="{D9B341A9-7CB1-49B2-B174-77F10959B7C9}" destId="{CB58F0A6-99AE-4D75-827D-47F37A43C858}" srcOrd="9" destOrd="0" presId="urn:microsoft.com/office/officeart/2008/layout/LinedList"/>
    <dgm:cxn modelId="{22FC973E-FF14-4E8F-93EB-C63CB8937ED4}" type="presParOf" srcId="{CB58F0A6-99AE-4D75-827D-47F37A43C858}" destId="{6036ADAE-91D2-4C65-A2CE-6CCDF2EADB6E}" srcOrd="0" destOrd="0" presId="urn:microsoft.com/office/officeart/2008/layout/LinedList"/>
    <dgm:cxn modelId="{F248EA38-0CC4-4E62-B94A-1DCB5247DB6E}" type="presParOf" srcId="{CB58F0A6-99AE-4D75-827D-47F37A43C858}" destId="{36225138-F4F7-4ABB-A09A-A41B1D4B2637}" srcOrd="1" destOrd="0" presId="urn:microsoft.com/office/officeart/2008/layout/LinedList"/>
    <dgm:cxn modelId="{D39AF72A-133E-412A-AF30-9306C0B9AB4C}" type="presParOf" srcId="{D9B341A9-7CB1-49B2-B174-77F10959B7C9}" destId="{BA7692BC-41FC-44C8-A143-6BA44584B6C0}" srcOrd="10" destOrd="0" presId="urn:microsoft.com/office/officeart/2008/layout/LinedList"/>
    <dgm:cxn modelId="{D2544FF9-C577-432C-8696-D08CACD54930}" type="presParOf" srcId="{D9B341A9-7CB1-49B2-B174-77F10959B7C9}" destId="{498B6D93-676D-4D2A-85C1-342FBDDC6C4F}" srcOrd="11" destOrd="0" presId="urn:microsoft.com/office/officeart/2008/layout/LinedList"/>
    <dgm:cxn modelId="{DB2FB98B-1829-46E0-8DC9-3248F086C27B}" type="presParOf" srcId="{498B6D93-676D-4D2A-85C1-342FBDDC6C4F}" destId="{75A443E6-6572-4EE8-8672-2D1717CDC62E}" srcOrd="0" destOrd="0" presId="urn:microsoft.com/office/officeart/2008/layout/LinedList"/>
    <dgm:cxn modelId="{94C9B003-861C-4578-B6EF-C37754F03D86}" type="presParOf" srcId="{498B6D93-676D-4D2A-85C1-342FBDDC6C4F}" destId="{2FBC1BD7-1DB1-40A8-AF6F-A8D63EC7C990}"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B06D95-BAD2-4D0F-A368-F00F7D8A4303}">
      <dsp:nvSpPr>
        <dsp:cNvPr id="0" name=""/>
        <dsp:cNvSpPr/>
      </dsp:nvSpPr>
      <dsp:spPr>
        <a:xfrm>
          <a:off x="0" y="1080567"/>
          <a:ext cx="2957512" cy="18780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F8EE380-DB54-438D-84D9-F0572B6E52D8}">
      <dsp:nvSpPr>
        <dsp:cNvPr id="0" name=""/>
        <dsp:cNvSpPr/>
      </dsp:nvSpPr>
      <dsp:spPr>
        <a:xfrm>
          <a:off x="328612" y="1392749"/>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a:hlinkClick xmlns:r="http://schemas.openxmlformats.org/officeDocument/2006/relationships" r:id="rId1"/>
            </a:rPr>
            <a:t>Shani Sinojiya</a:t>
          </a:r>
          <a:r>
            <a:rPr lang="en-US" sz="2700" kern="1200"/>
            <a:t> (Team Lead / AI/ML &amp; Backend Developer)</a:t>
          </a:r>
        </a:p>
      </dsp:txBody>
      <dsp:txXfrm>
        <a:off x="383617" y="1447754"/>
        <a:ext cx="2847502" cy="1768010"/>
      </dsp:txXfrm>
    </dsp:sp>
    <dsp:sp modelId="{E577F4F3-70F9-495A-A2AB-3B4F60C796A2}">
      <dsp:nvSpPr>
        <dsp:cNvPr id="0" name=""/>
        <dsp:cNvSpPr/>
      </dsp:nvSpPr>
      <dsp:spPr>
        <a:xfrm>
          <a:off x="3614737" y="1080567"/>
          <a:ext cx="2957512" cy="18780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E820B42-54D8-40F0-A3D8-7B404E07D52B}">
      <dsp:nvSpPr>
        <dsp:cNvPr id="0" name=""/>
        <dsp:cNvSpPr/>
      </dsp:nvSpPr>
      <dsp:spPr>
        <a:xfrm>
          <a:off x="3943350" y="1392749"/>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a:hlinkClick xmlns:r="http://schemas.openxmlformats.org/officeDocument/2006/relationships" r:id="rId2"/>
            </a:rPr>
            <a:t>Mohammad Anas Africawala</a:t>
          </a:r>
          <a:r>
            <a:rPr lang="en-US" sz="2700" kern="1200"/>
            <a:t> (AI/ML Engineer)</a:t>
          </a:r>
        </a:p>
      </dsp:txBody>
      <dsp:txXfrm>
        <a:off x="3998355" y="1447754"/>
        <a:ext cx="2847502" cy="1768010"/>
      </dsp:txXfrm>
    </dsp:sp>
    <dsp:sp modelId="{155E94AE-89AB-40AF-858A-0BAA9A150E57}">
      <dsp:nvSpPr>
        <dsp:cNvPr id="0" name=""/>
        <dsp:cNvSpPr/>
      </dsp:nvSpPr>
      <dsp:spPr>
        <a:xfrm>
          <a:off x="7229475" y="1080567"/>
          <a:ext cx="2957512" cy="18780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8EE9CD-4D14-4DC5-A4C1-1412BD978FF3}">
      <dsp:nvSpPr>
        <dsp:cNvPr id="0" name=""/>
        <dsp:cNvSpPr/>
      </dsp:nvSpPr>
      <dsp:spPr>
        <a:xfrm>
          <a:off x="7558087" y="1392749"/>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a:hlinkClick xmlns:r="http://schemas.openxmlformats.org/officeDocument/2006/relationships" r:id="rId3"/>
            </a:rPr>
            <a:t>Tisha Patel</a:t>
          </a:r>
          <a:r>
            <a:rPr lang="en-US" sz="2700" kern="1200"/>
            <a:t> (Full Stack Developer)</a:t>
          </a:r>
        </a:p>
      </dsp:txBody>
      <dsp:txXfrm>
        <a:off x="7613092" y="1447754"/>
        <a:ext cx="2847502" cy="17680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1ECCF9-EEE6-466B-9F3E-2565348B20E2}">
      <dsp:nvSpPr>
        <dsp:cNvPr id="0" name=""/>
        <dsp:cNvSpPr/>
      </dsp:nvSpPr>
      <dsp:spPr>
        <a:xfrm>
          <a:off x="1223210" y="252137"/>
          <a:ext cx="767285" cy="76728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B38C529-7F83-4EF5-A62B-F758F3ACEDC2}">
      <dsp:nvSpPr>
        <dsp:cNvPr id="0" name=""/>
        <dsp:cNvSpPr/>
      </dsp:nvSpPr>
      <dsp:spPr>
        <a:xfrm>
          <a:off x="754314" y="1280502"/>
          <a:ext cx="1705078" cy="6820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pPr>
          <a:r>
            <a:rPr lang="en-US" sz="1200" b="1" kern="1200"/>
            <a:t>Source:</a:t>
          </a:r>
          <a:r>
            <a:rPr lang="en-US" sz="1200" kern="1200"/>
            <a:t> Audio files scraped from YouTube.</a:t>
          </a:r>
        </a:p>
      </dsp:txBody>
      <dsp:txXfrm>
        <a:off x="754314" y="1280502"/>
        <a:ext cx="1705078" cy="682031"/>
      </dsp:txXfrm>
    </dsp:sp>
    <dsp:sp modelId="{7CF96A96-8D40-4A91-AF4A-D248BA230722}">
      <dsp:nvSpPr>
        <dsp:cNvPr id="0" name=""/>
        <dsp:cNvSpPr/>
      </dsp:nvSpPr>
      <dsp:spPr>
        <a:xfrm>
          <a:off x="3226677" y="252137"/>
          <a:ext cx="767285" cy="76728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4099A09-3632-44EC-AEFF-5BB5A728B8F0}">
      <dsp:nvSpPr>
        <dsp:cNvPr id="0" name=""/>
        <dsp:cNvSpPr/>
      </dsp:nvSpPr>
      <dsp:spPr>
        <a:xfrm>
          <a:off x="2757780" y="1280502"/>
          <a:ext cx="1705078" cy="6820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pPr>
          <a:r>
            <a:rPr lang="en-US" sz="1200" b="1" kern="1200"/>
            <a:t>Content Type:</a:t>
          </a:r>
          <a:r>
            <a:rPr lang="en-US" sz="1200" kern="1200"/>
            <a:t> Informal Kannada speech, possibly with background noise.</a:t>
          </a:r>
        </a:p>
      </dsp:txBody>
      <dsp:txXfrm>
        <a:off x="2757780" y="1280502"/>
        <a:ext cx="1705078" cy="682031"/>
      </dsp:txXfrm>
    </dsp:sp>
    <dsp:sp modelId="{06E10F41-11D0-4AF9-BB24-49285C1A9D9F}">
      <dsp:nvSpPr>
        <dsp:cNvPr id="0" name=""/>
        <dsp:cNvSpPr/>
      </dsp:nvSpPr>
      <dsp:spPr>
        <a:xfrm>
          <a:off x="2224943" y="2388803"/>
          <a:ext cx="767285" cy="76728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72A138F-DE79-4F51-9C6E-37B11F7B4F74}">
      <dsp:nvSpPr>
        <dsp:cNvPr id="0" name=""/>
        <dsp:cNvSpPr/>
      </dsp:nvSpPr>
      <dsp:spPr>
        <a:xfrm>
          <a:off x="1756047" y="3417169"/>
          <a:ext cx="1705078" cy="6820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pPr>
          <a:r>
            <a:rPr lang="en-US" sz="1200" b="1" kern="1200"/>
            <a:t>Format:</a:t>
          </a:r>
          <a:r>
            <a:rPr lang="en-US" sz="1200" kern="1200"/>
            <a:t> Common audio formats like MP3.</a:t>
          </a:r>
        </a:p>
      </dsp:txBody>
      <dsp:txXfrm>
        <a:off x="1756047" y="3417169"/>
        <a:ext cx="1705078" cy="68203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C93639-ADD9-4AE5-A724-5D649CA42F11}">
      <dsp:nvSpPr>
        <dsp:cNvPr id="0" name=""/>
        <dsp:cNvSpPr/>
      </dsp:nvSpPr>
      <dsp:spPr>
        <a:xfrm>
          <a:off x="0" y="1080567"/>
          <a:ext cx="2957512" cy="18780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B08600D-3A28-4D39-A3D6-64993B451EF8}">
      <dsp:nvSpPr>
        <dsp:cNvPr id="0" name=""/>
        <dsp:cNvSpPr/>
      </dsp:nvSpPr>
      <dsp:spPr>
        <a:xfrm>
          <a:off x="328612" y="1392749"/>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a:t>Noisy recordings made in public spaces.</a:t>
          </a:r>
        </a:p>
      </dsp:txBody>
      <dsp:txXfrm>
        <a:off x="383617" y="1447754"/>
        <a:ext cx="2847502" cy="1768010"/>
      </dsp:txXfrm>
    </dsp:sp>
    <dsp:sp modelId="{B92BD315-7159-4705-AEBD-81F6C60DFE26}">
      <dsp:nvSpPr>
        <dsp:cNvPr id="0" name=""/>
        <dsp:cNvSpPr/>
      </dsp:nvSpPr>
      <dsp:spPr>
        <a:xfrm>
          <a:off x="3614737" y="1080567"/>
          <a:ext cx="2957512" cy="18780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782DED-E3E1-4523-BD2F-74EC359C333A}">
      <dsp:nvSpPr>
        <dsp:cNvPr id="0" name=""/>
        <dsp:cNvSpPr/>
      </dsp:nvSpPr>
      <dsp:spPr>
        <a:xfrm>
          <a:off x="3943350" y="1392749"/>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a:t>Informal and colloquial language use.</a:t>
          </a:r>
        </a:p>
      </dsp:txBody>
      <dsp:txXfrm>
        <a:off x="3998355" y="1447754"/>
        <a:ext cx="2847502" cy="1768010"/>
      </dsp:txXfrm>
    </dsp:sp>
    <dsp:sp modelId="{82696FA8-E807-41C7-98E0-A2EA0AF4F823}">
      <dsp:nvSpPr>
        <dsp:cNvPr id="0" name=""/>
        <dsp:cNvSpPr/>
      </dsp:nvSpPr>
      <dsp:spPr>
        <a:xfrm>
          <a:off x="7229475" y="1080567"/>
          <a:ext cx="2957512" cy="18780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F3F68F0-2725-4D9A-B54B-5A9797C0E09D}">
      <dsp:nvSpPr>
        <dsp:cNvPr id="0" name=""/>
        <dsp:cNvSpPr/>
      </dsp:nvSpPr>
      <dsp:spPr>
        <a:xfrm>
          <a:off x="7558087" y="1392749"/>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a:t>Variations in pronunciation and dialects.</a:t>
          </a:r>
        </a:p>
      </dsp:txBody>
      <dsp:txXfrm>
        <a:off x="7613092" y="1447754"/>
        <a:ext cx="2847502" cy="176801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111769-3E89-4414-8866-9C8A8FA60D7F}">
      <dsp:nvSpPr>
        <dsp:cNvPr id="0" name=""/>
        <dsp:cNvSpPr/>
      </dsp:nvSpPr>
      <dsp:spPr>
        <a:xfrm>
          <a:off x="421398" y="1395177"/>
          <a:ext cx="688183" cy="68818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9F04A7C-327B-4C35-8310-6ED3C42D6DAA}">
      <dsp:nvSpPr>
        <dsp:cNvPr id="0" name=""/>
        <dsp:cNvSpPr/>
      </dsp:nvSpPr>
      <dsp:spPr>
        <a:xfrm>
          <a:off x="841" y="2344441"/>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kern="1200" dirty="0"/>
            <a:t>Languages:</a:t>
          </a:r>
          <a:r>
            <a:rPr lang="en-US" sz="1100" kern="1200" dirty="0"/>
            <a:t> Python.</a:t>
          </a:r>
        </a:p>
      </dsp:txBody>
      <dsp:txXfrm>
        <a:off x="841" y="2344441"/>
        <a:ext cx="1529296" cy="611718"/>
      </dsp:txXfrm>
    </dsp:sp>
    <dsp:sp modelId="{35E26742-5A18-4118-82F0-836C99C7F365}">
      <dsp:nvSpPr>
        <dsp:cNvPr id="0" name=""/>
        <dsp:cNvSpPr/>
      </dsp:nvSpPr>
      <dsp:spPr>
        <a:xfrm>
          <a:off x="2218322" y="1395177"/>
          <a:ext cx="688183" cy="68818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098A1CF-9A5F-4F20-A84A-A7AA39345081}">
      <dsp:nvSpPr>
        <dsp:cNvPr id="0" name=""/>
        <dsp:cNvSpPr/>
      </dsp:nvSpPr>
      <dsp:spPr>
        <a:xfrm>
          <a:off x="1797765" y="2344441"/>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kern="1200" dirty="0"/>
            <a:t>Libraries &amp; Frameworks:</a:t>
          </a:r>
          <a:r>
            <a:rPr lang="en-US" sz="1100" kern="1200" dirty="0"/>
            <a:t>  </a:t>
          </a:r>
          <a:r>
            <a:rPr lang="en-US" sz="1100" kern="1200" dirty="0" err="1"/>
            <a:t>PyTorch</a:t>
          </a:r>
          <a:r>
            <a:rPr lang="en-US" sz="1100" kern="1200" dirty="0"/>
            <a:t>, Whisper (ASR), Hugging Face Transformers.</a:t>
          </a:r>
        </a:p>
      </dsp:txBody>
      <dsp:txXfrm>
        <a:off x="1797765" y="2344441"/>
        <a:ext cx="1529296" cy="611718"/>
      </dsp:txXfrm>
    </dsp:sp>
    <dsp:sp modelId="{6CFF6E1C-812F-4D25-B37D-88DEC47907F0}">
      <dsp:nvSpPr>
        <dsp:cNvPr id="0" name=""/>
        <dsp:cNvSpPr/>
      </dsp:nvSpPr>
      <dsp:spPr>
        <a:xfrm>
          <a:off x="4015246" y="1395177"/>
          <a:ext cx="688183" cy="68818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C134EE3-0445-4715-8C25-31D38848D177}">
      <dsp:nvSpPr>
        <dsp:cNvPr id="0" name=""/>
        <dsp:cNvSpPr/>
      </dsp:nvSpPr>
      <dsp:spPr>
        <a:xfrm>
          <a:off x="3594689" y="2344441"/>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kern="1200" dirty="0"/>
            <a:t>Database</a:t>
          </a:r>
          <a:r>
            <a:rPr lang="en-US" sz="1100" kern="1200" dirty="0"/>
            <a:t>: MongoDB</a:t>
          </a:r>
        </a:p>
      </dsp:txBody>
      <dsp:txXfrm>
        <a:off x="3594689" y="2344441"/>
        <a:ext cx="1529296" cy="611718"/>
      </dsp:txXfrm>
    </dsp:sp>
    <dsp:sp modelId="{8E65BE2C-E004-43E0-BE2B-91E4B221796F}">
      <dsp:nvSpPr>
        <dsp:cNvPr id="0" name=""/>
        <dsp:cNvSpPr/>
      </dsp:nvSpPr>
      <dsp:spPr>
        <a:xfrm>
          <a:off x="5812170" y="1395177"/>
          <a:ext cx="688183" cy="68818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7363E53-1614-414C-899B-C38CD8DA60F0}">
      <dsp:nvSpPr>
        <dsp:cNvPr id="0" name=""/>
        <dsp:cNvSpPr/>
      </dsp:nvSpPr>
      <dsp:spPr>
        <a:xfrm>
          <a:off x="5391613" y="2344441"/>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kern="1200" dirty="0"/>
            <a:t>Deployment:</a:t>
          </a:r>
          <a:r>
            <a:rPr lang="en-US" sz="1100" kern="1200" dirty="0"/>
            <a:t> Google Cloud Platform (GCP) or AWS for scalable processing.</a:t>
          </a:r>
        </a:p>
      </dsp:txBody>
      <dsp:txXfrm>
        <a:off x="5391613" y="2344441"/>
        <a:ext cx="1529296" cy="611718"/>
      </dsp:txXfrm>
    </dsp:sp>
    <dsp:sp modelId="{5C67DFAA-DB62-4F64-99BC-F237751EF8BE}">
      <dsp:nvSpPr>
        <dsp:cNvPr id="0" name=""/>
        <dsp:cNvSpPr/>
      </dsp:nvSpPr>
      <dsp:spPr>
        <a:xfrm>
          <a:off x="7609093" y="1395177"/>
          <a:ext cx="688183" cy="688183"/>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DF05404-2886-4B13-A763-6F275FB2BFD0}">
      <dsp:nvSpPr>
        <dsp:cNvPr id="0" name=""/>
        <dsp:cNvSpPr/>
      </dsp:nvSpPr>
      <dsp:spPr>
        <a:xfrm>
          <a:off x="7188537" y="2344441"/>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kern="1200" dirty="0"/>
            <a:t>Hardware:</a:t>
          </a:r>
          <a:r>
            <a:rPr lang="en-US" sz="1100" kern="1200" dirty="0"/>
            <a:t> GPU servers for training, cloud instances for deployment.</a:t>
          </a:r>
        </a:p>
      </dsp:txBody>
      <dsp:txXfrm>
        <a:off x="7188537" y="2344441"/>
        <a:ext cx="1529296" cy="611718"/>
      </dsp:txXfrm>
    </dsp:sp>
    <dsp:sp modelId="{931A95F3-71A4-4403-8EF0-8D0282497A6F}">
      <dsp:nvSpPr>
        <dsp:cNvPr id="0" name=""/>
        <dsp:cNvSpPr/>
      </dsp:nvSpPr>
      <dsp:spPr>
        <a:xfrm>
          <a:off x="9406017" y="1395177"/>
          <a:ext cx="688183" cy="688183"/>
        </a:xfrm>
        <a:prstGeom prst="rect">
          <a:avLst/>
        </a:prstGeom>
        <a:blipFill>
          <a:blip xmlns:r="http://schemas.openxmlformats.org/officeDocument/2006/relationships" r:embed="rId11">
            <a:extLst>
              <a:ext uri="{96DAC541-7B7A-43D3-8B79-37D633B846F1}">
                <asvg:svgBlip xmlns:asvg="http://schemas.microsoft.com/office/drawing/2016/SVG/main" r:embed="rId1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1F41859-6671-4DD9-B423-93D18EA4DAA7}">
      <dsp:nvSpPr>
        <dsp:cNvPr id="0" name=""/>
        <dsp:cNvSpPr/>
      </dsp:nvSpPr>
      <dsp:spPr>
        <a:xfrm>
          <a:off x="8985461" y="2344441"/>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kern="1200" dirty="0"/>
            <a:t>Tools:</a:t>
          </a:r>
          <a:r>
            <a:rPr lang="en-US" sz="1100" kern="1200" dirty="0"/>
            <a:t> Google </a:t>
          </a:r>
          <a:r>
            <a:rPr lang="en-US" sz="1100" kern="1200" dirty="0" err="1"/>
            <a:t>Colab</a:t>
          </a:r>
          <a:r>
            <a:rPr lang="en-US" sz="1100" kern="1200" dirty="0"/>
            <a:t>, </a:t>
          </a:r>
          <a:r>
            <a:rPr lang="en-US" sz="1100" kern="1200" dirty="0" err="1"/>
            <a:t>Jupyter</a:t>
          </a:r>
          <a:r>
            <a:rPr lang="en-US" sz="1100" kern="1200" dirty="0"/>
            <a:t> Notebooks, GitHub.</a:t>
          </a:r>
        </a:p>
      </dsp:txBody>
      <dsp:txXfrm>
        <a:off x="8985461" y="2344441"/>
        <a:ext cx="1529296" cy="61171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D518E5-3D04-4A9B-8F4A-CE712E453190}">
      <dsp:nvSpPr>
        <dsp:cNvPr id="0" name=""/>
        <dsp:cNvSpPr/>
      </dsp:nvSpPr>
      <dsp:spPr>
        <a:xfrm>
          <a:off x="698195" y="1129709"/>
          <a:ext cx="1058062" cy="10580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E7ED52C-3365-46AA-AEC8-B70449DB3D3C}">
      <dsp:nvSpPr>
        <dsp:cNvPr id="0" name=""/>
        <dsp:cNvSpPr/>
      </dsp:nvSpPr>
      <dsp:spPr>
        <a:xfrm>
          <a:off x="51602" y="2501628"/>
          <a:ext cx="235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77900">
            <a:lnSpc>
              <a:spcPct val="100000"/>
            </a:lnSpc>
            <a:spcBef>
              <a:spcPct val="0"/>
            </a:spcBef>
            <a:spcAft>
              <a:spcPct val="35000"/>
            </a:spcAft>
            <a:buNone/>
          </a:pPr>
          <a:r>
            <a:rPr lang="en-US" sz="2200" kern="1200"/>
            <a:t>Github Repository: </a:t>
          </a:r>
          <a:r>
            <a:rPr lang="en-US" sz="2200" kern="1200">
              <a:hlinkClick xmlns:r="http://schemas.openxmlformats.org/officeDocument/2006/relationships" r:id="rId3"/>
            </a:rPr>
            <a:t>Click me</a:t>
          </a:r>
          <a:endParaRPr lang="en-US" sz="2200" kern="1200"/>
        </a:p>
      </dsp:txBody>
      <dsp:txXfrm>
        <a:off x="51602" y="2501628"/>
        <a:ext cx="2351250" cy="720000"/>
      </dsp:txXfrm>
    </dsp:sp>
    <dsp:sp modelId="{6F7CE18F-21B3-4CA6-BD08-4D2C1148C04D}">
      <dsp:nvSpPr>
        <dsp:cNvPr id="0" name=""/>
        <dsp:cNvSpPr/>
      </dsp:nvSpPr>
      <dsp:spPr>
        <a:xfrm>
          <a:off x="3460914" y="1129709"/>
          <a:ext cx="1058062" cy="1058062"/>
        </a:xfrm>
        <a:prstGeom prst="rect">
          <a:avLst/>
        </a:prstGeom>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937043B-1D09-4422-AD3E-EFD89D8BDF75}">
      <dsp:nvSpPr>
        <dsp:cNvPr id="0" name=""/>
        <dsp:cNvSpPr/>
      </dsp:nvSpPr>
      <dsp:spPr>
        <a:xfrm>
          <a:off x="2814320" y="2501628"/>
          <a:ext cx="235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77900">
            <a:lnSpc>
              <a:spcPct val="100000"/>
            </a:lnSpc>
            <a:spcBef>
              <a:spcPct val="0"/>
            </a:spcBef>
            <a:spcAft>
              <a:spcPct val="35000"/>
            </a:spcAft>
            <a:buNone/>
          </a:pPr>
          <a:r>
            <a:rPr lang="en-US" sz="2200" kern="1200" dirty="0" err="1"/>
            <a:t>Youtube</a:t>
          </a:r>
          <a:r>
            <a:rPr lang="en-US" sz="2200" kern="1200" dirty="0"/>
            <a:t> Video: </a:t>
          </a:r>
          <a:r>
            <a:rPr lang="en-US" sz="2200" kern="1200" dirty="0">
              <a:hlinkClick xmlns:r="http://schemas.openxmlformats.org/officeDocument/2006/relationships" r:id="rId6"/>
            </a:rPr>
            <a:t>Click me</a:t>
          </a:r>
          <a:endParaRPr lang="en-US" sz="2200" kern="1200" dirty="0"/>
        </a:p>
      </dsp:txBody>
      <dsp:txXfrm>
        <a:off x="2814320" y="2501628"/>
        <a:ext cx="2351250" cy="72000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B4C0E8-5300-479A-9176-9DD778548284}">
      <dsp:nvSpPr>
        <dsp:cNvPr id="0" name=""/>
        <dsp:cNvSpPr/>
      </dsp:nvSpPr>
      <dsp:spPr>
        <a:xfrm>
          <a:off x="0" y="212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9D9C7B8-94AF-41E3-B2A2-1AF1ADE4D716}">
      <dsp:nvSpPr>
        <dsp:cNvPr id="0" name=""/>
        <dsp:cNvSpPr/>
      </dsp:nvSpPr>
      <dsp:spPr>
        <a:xfrm>
          <a:off x="0" y="2124"/>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a:t>Whisper: A Speech Recognition Framework by OpenAI.</a:t>
          </a:r>
        </a:p>
      </dsp:txBody>
      <dsp:txXfrm>
        <a:off x="0" y="2124"/>
        <a:ext cx="10515600" cy="724514"/>
      </dsp:txXfrm>
    </dsp:sp>
    <dsp:sp modelId="{49BAE529-76F4-4EB3-B45E-BF17E4CFF1CF}">
      <dsp:nvSpPr>
        <dsp:cNvPr id="0" name=""/>
        <dsp:cNvSpPr/>
      </dsp:nvSpPr>
      <dsp:spPr>
        <a:xfrm>
          <a:off x="0" y="726639"/>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01B673-7F23-424F-BFE0-5538BF1D3ABC}">
      <dsp:nvSpPr>
        <dsp:cNvPr id="0" name=""/>
        <dsp:cNvSpPr/>
      </dsp:nvSpPr>
      <dsp:spPr>
        <a:xfrm>
          <a:off x="0" y="726639"/>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a:t>Hugging Face Transformers for NLP models.</a:t>
          </a:r>
        </a:p>
      </dsp:txBody>
      <dsp:txXfrm>
        <a:off x="0" y="726639"/>
        <a:ext cx="10515600" cy="724514"/>
      </dsp:txXfrm>
    </dsp:sp>
    <dsp:sp modelId="{B8725191-319D-48F6-8FA4-E12B48657EFC}">
      <dsp:nvSpPr>
        <dsp:cNvPr id="0" name=""/>
        <dsp:cNvSpPr/>
      </dsp:nvSpPr>
      <dsp:spPr>
        <a:xfrm>
          <a:off x="0" y="145115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1DC7B95-F0CC-4310-86D7-23AB58194749}">
      <dsp:nvSpPr>
        <dsp:cNvPr id="0" name=""/>
        <dsp:cNvSpPr/>
      </dsp:nvSpPr>
      <dsp:spPr>
        <a:xfrm>
          <a:off x="0" y="1451154"/>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a:t>Google Colab for collaborative coding.</a:t>
          </a:r>
        </a:p>
      </dsp:txBody>
      <dsp:txXfrm>
        <a:off x="0" y="1451154"/>
        <a:ext cx="10515600" cy="724514"/>
      </dsp:txXfrm>
    </dsp:sp>
    <dsp:sp modelId="{9BD48AEC-961D-4DC3-98EA-8E7B7B6E89ED}">
      <dsp:nvSpPr>
        <dsp:cNvPr id="0" name=""/>
        <dsp:cNvSpPr/>
      </dsp:nvSpPr>
      <dsp:spPr>
        <a:xfrm>
          <a:off x="0" y="2175669"/>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B4E2E0C-3812-49B2-8A3B-2CDC31854A28}">
      <dsp:nvSpPr>
        <dsp:cNvPr id="0" name=""/>
        <dsp:cNvSpPr/>
      </dsp:nvSpPr>
      <dsp:spPr>
        <a:xfrm>
          <a:off x="0" y="2175669"/>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a:t>MongoDB for database management.</a:t>
          </a:r>
        </a:p>
      </dsp:txBody>
      <dsp:txXfrm>
        <a:off x="0" y="2175669"/>
        <a:ext cx="10515600" cy="724514"/>
      </dsp:txXfrm>
    </dsp:sp>
    <dsp:sp modelId="{D97838D7-A4A1-4C57-B159-9B117C4D054D}">
      <dsp:nvSpPr>
        <dsp:cNvPr id="0" name=""/>
        <dsp:cNvSpPr/>
      </dsp:nvSpPr>
      <dsp:spPr>
        <a:xfrm>
          <a:off x="0" y="2900183"/>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036ADAE-91D2-4C65-A2CE-6CCDF2EADB6E}">
      <dsp:nvSpPr>
        <dsp:cNvPr id="0" name=""/>
        <dsp:cNvSpPr/>
      </dsp:nvSpPr>
      <dsp:spPr>
        <a:xfrm>
          <a:off x="0" y="2900183"/>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a:t>PyTorch for deep learning models.</a:t>
          </a:r>
        </a:p>
      </dsp:txBody>
      <dsp:txXfrm>
        <a:off x="0" y="2900183"/>
        <a:ext cx="10515600" cy="724514"/>
      </dsp:txXfrm>
    </dsp:sp>
    <dsp:sp modelId="{BA7692BC-41FC-44C8-A143-6BA44584B6C0}">
      <dsp:nvSpPr>
        <dsp:cNvPr id="0" name=""/>
        <dsp:cNvSpPr/>
      </dsp:nvSpPr>
      <dsp:spPr>
        <a:xfrm>
          <a:off x="0" y="3624698"/>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5A443E6-6572-4EE8-8672-2D1717CDC62E}">
      <dsp:nvSpPr>
        <dsp:cNvPr id="0" name=""/>
        <dsp:cNvSpPr/>
      </dsp:nvSpPr>
      <dsp:spPr>
        <a:xfrm>
          <a:off x="0" y="3624698"/>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a:t>GitHub for version control and collaboration.</a:t>
          </a:r>
        </a:p>
      </dsp:txBody>
      <dsp:txXfrm>
        <a:off x="0" y="3624698"/>
        <a:ext cx="10515600" cy="724514"/>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5.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3.svg>
</file>

<file path=ppt/media/image4.png>
</file>

<file path=ppt/media/image5.svg>
</file>

<file path=ppt/media/image6.png>
</file>

<file path=ppt/media/image7.sv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6847D-1CF6-46BA-B46B-48BED0604A28}"/>
              </a:ext>
            </a:extLst>
          </p:cNvPr>
          <p:cNvSpPr>
            <a:spLocks noGrp="1"/>
          </p:cNvSpPr>
          <p:nvPr>
            <p:ph type="ctrTitle"/>
          </p:nvPr>
        </p:nvSpPr>
        <p:spPr>
          <a:xfrm>
            <a:off x="1524000" y="1122363"/>
            <a:ext cx="9144000" cy="2387600"/>
          </a:xfrm>
        </p:spPr>
        <p:txBody>
          <a:bodyPr anchor="b"/>
          <a:lstStyle>
            <a:lvl1pPr algn="ctr">
              <a:defRPr sz="6000" b="1" cap="all" spc="1500" baseline="0">
                <a:latin typeface="+mj-lt"/>
                <a:ea typeface="Source Sans Pro SemiBold" panose="020B0603030403020204" pitchFamily="34" charset="0"/>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FB4F5A5-C931-4A4C-B6B1-EF4C95965BFF}"/>
              </a:ext>
            </a:extLst>
          </p:cNvPr>
          <p:cNvSpPr>
            <a:spLocks noGrp="1"/>
          </p:cNvSpPr>
          <p:nvPr>
            <p:ph type="subTitle" idx="1"/>
          </p:nvPr>
        </p:nvSpPr>
        <p:spPr>
          <a:xfrm>
            <a:off x="1524000" y="3602038"/>
            <a:ext cx="9144000" cy="1655762"/>
          </a:xfrm>
        </p:spPr>
        <p:txBody>
          <a:bodyPr/>
          <a:lstStyle>
            <a:lvl1pPr marL="0" indent="0" algn="ctr">
              <a:buNone/>
              <a:defRPr sz="2400" cap="all" spc="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grpSp>
        <p:nvGrpSpPr>
          <p:cNvPr id="7" name="Graphic 185">
            <a:extLst>
              <a:ext uri="{FF2B5EF4-FFF2-40B4-BE49-F238E27FC236}">
                <a16:creationId xmlns:a16="http://schemas.microsoft.com/office/drawing/2014/main" id="{8A351602-3772-4279-B0D3-A523F6F6EAB3}"/>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A5AAAA75-5FFB-4C07-AD4A-3146773E6CD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1479895E-3847-44BB-8404-28F14219FB7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0E02F68-8149-4236-8D9F-6B550F78B93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56FCAAB-F073-4561-A484-42C7DD10DC26}"/>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CF8DB94-87A3-43E9-9BBB-301CFF0FB05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35DE4AEC-B6E4-439C-B716-EBE3D4D1DC76}"/>
              </a:ext>
            </a:extLst>
          </p:cNvPr>
          <p:cNvSpPr>
            <a:spLocks noGrp="1"/>
          </p:cNvSpPr>
          <p:nvPr>
            <p:ph type="dt" sz="half" idx="10"/>
          </p:nvPr>
        </p:nvSpPr>
        <p:spPr/>
        <p:txBody>
          <a:bodyPr/>
          <a:lstStyle/>
          <a:p>
            <a:fld id="{97BFF81C-1FCB-4DBA-8044-F1A0FCFD45A6}" type="datetime1">
              <a:rPr lang="en-US" smtClean="0"/>
              <a:t>11/12/2024</a:t>
            </a:fld>
            <a:endParaRPr lang="en-US" dirty="0"/>
          </a:p>
        </p:txBody>
      </p:sp>
      <p:sp>
        <p:nvSpPr>
          <p:cNvPr id="5" name="Footer Placeholder 4">
            <a:extLst>
              <a:ext uri="{FF2B5EF4-FFF2-40B4-BE49-F238E27FC236}">
                <a16:creationId xmlns:a16="http://schemas.microsoft.com/office/drawing/2014/main" id="{F478BC18-102E-45BF-8FEA-801E9C59D143}"/>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FAA8BF5F-B1F8-461F-9B3D-7D50D02423E7}"/>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7D6BF779-0B8C-4CC2-9268-9506AD0C5331}"/>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1678976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A871-D377-4EC0-9ACF-86842F01E1D0}"/>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3D53202-92A9-45A3-B812-777DB9578B4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7" name="Graphic 185">
            <a:extLst>
              <a:ext uri="{FF2B5EF4-FFF2-40B4-BE49-F238E27FC236}">
                <a16:creationId xmlns:a16="http://schemas.microsoft.com/office/drawing/2014/main" id="{7196FB0C-3A9D-4892-90C9-21F3459AAD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16938C96-CF0F-4B69-A695-913F11BFC6F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3CA7E6BB-6B60-4BF5-9D3E-A3FE782EF5B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F693EDA-57B3-4AEB-863B-B198C2A5A8E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3A04A96-045F-4B6E-AEEE-11A2FA01B4F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FB357DC-5AD3-44F4-879B-5AD6B18AC36F}"/>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A2CA47F-83AD-4BE3-AC2F-6C17883F78C7}"/>
              </a:ext>
            </a:extLst>
          </p:cNvPr>
          <p:cNvSpPr>
            <a:spLocks noGrp="1"/>
          </p:cNvSpPr>
          <p:nvPr>
            <p:ph type="dt" sz="half" idx="10"/>
          </p:nvPr>
        </p:nvSpPr>
        <p:spPr/>
        <p:txBody>
          <a:bodyPr/>
          <a:lstStyle/>
          <a:p>
            <a:fld id="{FB9092B3-2D87-4CDF-B84B-C46E5F5D31F7}" type="datetime1">
              <a:rPr lang="en-US" smtClean="0"/>
              <a:t>11/12/2024</a:t>
            </a:fld>
            <a:endParaRPr lang="en-US" dirty="0"/>
          </a:p>
        </p:txBody>
      </p:sp>
      <p:sp>
        <p:nvSpPr>
          <p:cNvPr id="5" name="Footer Placeholder 4">
            <a:extLst>
              <a:ext uri="{FF2B5EF4-FFF2-40B4-BE49-F238E27FC236}">
                <a16:creationId xmlns:a16="http://schemas.microsoft.com/office/drawing/2014/main" id="{21118A72-3200-4597-A9C5-0D9ECFF3E8C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D70055A-71D4-49B4-8A8F-19AFDB84E958}"/>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0B0E5D27-C447-432F-982D-B60FDD6F34A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40532883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8C59DBB-9256-464D-8A6A-8BDA71541D6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6A25E310-E6CB-4838-8E9B-B288DA5527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7" name="Graphic 185">
            <a:extLst>
              <a:ext uri="{FF2B5EF4-FFF2-40B4-BE49-F238E27FC236}">
                <a16:creationId xmlns:a16="http://schemas.microsoft.com/office/drawing/2014/main" id="{BCF412A8-E798-47AD-ABD9-98D76A55D30B}"/>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E70160C5-475D-401A-AEE2-2C04E99A1518}"/>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07CC7CE9-9C7F-49C2-8609-47BF523390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26FD5F1-978C-45AF-9086-D5DBE1F01681}"/>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873AB1C-723A-4FB4-9B23-65BAF507483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1DE5510-5094-4FA4-96E5-AD4841D1C38A}"/>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7CE2202-679F-48B0-B2DD-F6F54711224B}"/>
              </a:ext>
            </a:extLst>
          </p:cNvPr>
          <p:cNvSpPr>
            <a:spLocks noGrp="1"/>
          </p:cNvSpPr>
          <p:nvPr>
            <p:ph type="dt" sz="half" idx="10"/>
          </p:nvPr>
        </p:nvSpPr>
        <p:spPr/>
        <p:txBody>
          <a:bodyPr/>
          <a:lstStyle/>
          <a:p>
            <a:fld id="{3D769E57-47B1-47B0-B526-3153E4B1E729}" type="datetime1">
              <a:rPr lang="en-US" smtClean="0"/>
              <a:t>11/12/2024</a:t>
            </a:fld>
            <a:endParaRPr lang="en-US" dirty="0"/>
          </a:p>
        </p:txBody>
      </p:sp>
      <p:sp>
        <p:nvSpPr>
          <p:cNvPr id="5" name="Footer Placeholder 4">
            <a:extLst>
              <a:ext uri="{FF2B5EF4-FFF2-40B4-BE49-F238E27FC236}">
                <a16:creationId xmlns:a16="http://schemas.microsoft.com/office/drawing/2014/main" id="{D07BC83D-E4C0-49E1-ADA1-1AF403984BD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31BF211E-B2EA-4CDC-9E84-B6898394921B}"/>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FE2F5FD-5D31-4C1D-82F8-93624C7B0A3C}"/>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5743550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88500-1605-41EA-A15F-9B79DF7E405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9B14AC8-25A5-4D7F-BF23-CB20AA2ECF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8" name="Graphic 185">
            <a:extLst>
              <a:ext uri="{FF2B5EF4-FFF2-40B4-BE49-F238E27FC236}">
                <a16:creationId xmlns:a16="http://schemas.microsoft.com/office/drawing/2014/main" id="{8997F1B7-1EE7-4EA5-A5A4-866F9A810C9F}"/>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5E13483-2FB6-4753-8402-06FDC3498E0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88F0DF22-F640-4002-B783-DF1C6A9473F6}"/>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C2787B8-7984-4332-B611-D3D3DE898FE0}"/>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AF3646C-B3D7-4F57-8FD2-CD93CEB39214}"/>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65FA7DA-93A0-43A4-834C-0F1BB9806A8C}"/>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21995D22-0146-4DE2-9E78-4C00333D499A}"/>
              </a:ext>
            </a:extLst>
          </p:cNvPr>
          <p:cNvSpPr>
            <a:spLocks noGrp="1"/>
          </p:cNvSpPr>
          <p:nvPr>
            <p:ph type="dt" sz="half" idx="10"/>
          </p:nvPr>
        </p:nvSpPr>
        <p:spPr/>
        <p:txBody>
          <a:bodyPr/>
          <a:lstStyle/>
          <a:p>
            <a:fld id="{5A87773D-8987-489A-A650-3D6F7D5C7C38}" type="datetime1">
              <a:rPr lang="en-US" smtClean="0"/>
              <a:t>11/12/2024</a:t>
            </a:fld>
            <a:endParaRPr lang="en-US" dirty="0"/>
          </a:p>
        </p:txBody>
      </p:sp>
      <p:sp>
        <p:nvSpPr>
          <p:cNvPr id="5" name="Footer Placeholder 4">
            <a:extLst>
              <a:ext uri="{FF2B5EF4-FFF2-40B4-BE49-F238E27FC236}">
                <a16:creationId xmlns:a16="http://schemas.microsoft.com/office/drawing/2014/main" id="{6459717A-A1FE-485D-AFFF-2C7026C710A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76DB88B-64CF-4100-8F07-D191DD7939F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04332FF-8349-42A5-B5C8-5EE3825CE25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3317359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BFE6C-EBF1-47DE-8468-E7125172B7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4104992-D139-48DC-BCCE-D71EA23CA2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7" name="Graphic 185">
            <a:extLst>
              <a:ext uri="{FF2B5EF4-FFF2-40B4-BE49-F238E27FC236}">
                <a16:creationId xmlns:a16="http://schemas.microsoft.com/office/drawing/2014/main" id="{A8C5E768-0E62-4DE7-A0AF-93121DA843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6402845F-9E8A-41E1-B051-1AAA46C997A2}"/>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AA45C410-5FD0-4339-A3BC-A865DE4190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C7B0B703-8BA8-483C-A433-C44C809687DE}"/>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ECCFA03D-B879-419B-88B9-F4F3645C8AF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6B0260A-6B2D-4F54-8614-60BC3103E166}"/>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751AB8F6-0796-47E9-B1D4-760B7CCFC75D}"/>
              </a:ext>
            </a:extLst>
          </p:cNvPr>
          <p:cNvSpPr>
            <a:spLocks noGrp="1"/>
          </p:cNvSpPr>
          <p:nvPr>
            <p:ph type="dt" sz="half" idx="10"/>
          </p:nvPr>
        </p:nvSpPr>
        <p:spPr/>
        <p:txBody>
          <a:bodyPr/>
          <a:lstStyle/>
          <a:p>
            <a:fld id="{97E150C1-1D78-4D80-810D-E9E86F6E88AB}" type="datetime1">
              <a:rPr lang="en-US" smtClean="0"/>
              <a:t>11/12/2024</a:t>
            </a:fld>
            <a:endParaRPr lang="en-US" dirty="0"/>
          </a:p>
        </p:txBody>
      </p:sp>
      <p:sp>
        <p:nvSpPr>
          <p:cNvPr id="5" name="Footer Placeholder 4">
            <a:extLst>
              <a:ext uri="{FF2B5EF4-FFF2-40B4-BE49-F238E27FC236}">
                <a16:creationId xmlns:a16="http://schemas.microsoft.com/office/drawing/2014/main" id="{37886FC0-7327-44D9-B689-0AE73FD25596}"/>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219D265-BFBA-4C93-9B1A-B9483AE6BF3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464F5FEB-DE92-47DA-8C46-DC088E8960A4}"/>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5336465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637BE-B22F-40EE-94F0-04549BC56238}"/>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AA71582-4BAF-4211-AD4A-476ED6EB11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99DCF6B-C800-4345-BAE9-EE9FA65903F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8" name="Graphic 185">
            <a:extLst>
              <a:ext uri="{FF2B5EF4-FFF2-40B4-BE49-F238E27FC236}">
                <a16:creationId xmlns:a16="http://schemas.microsoft.com/office/drawing/2014/main" id="{E6190A1E-5381-43C4-B058-7758339984D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F7E35469-0BEA-4E5E-955F-1AA300A62DE5}"/>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8F650BE-565E-4A52-8143-7A87700FC5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286A3F89-AA2A-44E5-915E-C47A069EB68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C57F514-AB27-4489-8D3C-01DD1025DDAD}"/>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0141169F-1C39-4D04-AF32-D0D14D004B05}"/>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93087465-759F-4895-8FC6-DD464FB918CA}"/>
              </a:ext>
            </a:extLst>
          </p:cNvPr>
          <p:cNvSpPr>
            <a:spLocks noGrp="1"/>
          </p:cNvSpPr>
          <p:nvPr>
            <p:ph type="dt" sz="half" idx="10"/>
          </p:nvPr>
        </p:nvSpPr>
        <p:spPr/>
        <p:txBody>
          <a:bodyPr/>
          <a:lstStyle/>
          <a:p>
            <a:fld id="{29E9CBD8-1588-4B6B-B74D-87480DDE94C0}" type="datetime1">
              <a:rPr lang="en-US" smtClean="0"/>
              <a:t>11/12/2024</a:t>
            </a:fld>
            <a:endParaRPr lang="en-US" dirty="0"/>
          </a:p>
        </p:txBody>
      </p:sp>
      <p:sp>
        <p:nvSpPr>
          <p:cNvPr id="6" name="Footer Placeholder 5">
            <a:extLst>
              <a:ext uri="{FF2B5EF4-FFF2-40B4-BE49-F238E27FC236}">
                <a16:creationId xmlns:a16="http://schemas.microsoft.com/office/drawing/2014/main" id="{92F1AA18-D8A5-44D9-881C-522258ED54D7}"/>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1C1BA574-A76A-4F4C-8CBD-768278B66E7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2793E083-ADC4-4391-83DD-781529A6611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6167414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1B666-D6BE-4FA8-9CF1-F15FD58B0CBF}"/>
              </a:ext>
            </a:extLst>
          </p:cNvPr>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BCE4B4A-DE64-4563-83CD-C40B1D681D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DA0314-0202-4E6D-8352-C28376A9C0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7B56083-87B4-4603-B6FF-A9EB68E3E6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33708CF-F028-4917-A9CB-59BF5248A2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10" name="Graphic 185">
            <a:extLst>
              <a:ext uri="{FF2B5EF4-FFF2-40B4-BE49-F238E27FC236}">
                <a16:creationId xmlns:a16="http://schemas.microsoft.com/office/drawing/2014/main" id="{81B934BF-E239-47E1-93E9-EA3182162D21}"/>
              </a:ext>
            </a:extLst>
          </p:cNvPr>
          <p:cNvGrpSpPr/>
          <p:nvPr/>
        </p:nvGrpSpPr>
        <p:grpSpPr>
          <a:xfrm>
            <a:off x="10999563" y="5987064"/>
            <a:ext cx="1054467" cy="469689"/>
            <a:chOff x="9841624" y="4115729"/>
            <a:chExt cx="602170" cy="268223"/>
          </a:xfrm>
          <a:solidFill>
            <a:schemeClr val="tx1"/>
          </a:solidFill>
        </p:grpSpPr>
        <p:sp>
          <p:nvSpPr>
            <p:cNvPr id="11" name="Freeform: Shape 10">
              <a:extLst>
                <a:ext uri="{FF2B5EF4-FFF2-40B4-BE49-F238E27FC236}">
                  <a16:creationId xmlns:a16="http://schemas.microsoft.com/office/drawing/2014/main" id="{C3BBF177-5044-426A-93ED-64BDC84BF18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4270648-77F5-4D28-B691-DA57AA28FD73}"/>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086B770-2F70-4B7B-9525-286BBD63AD7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7DDC14D-7AE3-41CD-ADFC-A3601D4F9DF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42181834-8401-4B66-85EE-1CBF57807DA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7" name="Date Placeholder 6">
            <a:extLst>
              <a:ext uri="{FF2B5EF4-FFF2-40B4-BE49-F238E27FC236}">
                <a16:creationId xmlns:a16="http://schemas.microsoft.com/office/drawing/2014/main" id="{A433C091-3B62-4087-9A97-63BBE28CFF17}"/>
              </a:ext>
            </a:extLst>
          </p:cNvPr>
          <p:cNvSpPr>
            <a:spLocks noGrp="1"/>
          </p:cNvSpPr>
          <p:nvPr>
            <p:ph type="dt" sz="half" idx="10"/>
          </p:nvPr>
        </p:nvSpPr>
        <p:spPr/>
        <p:txBody>
          <a:bodyPr/>
          <a:lstStyle/>
          <a:p>
            <a:fld id="{AD794440-721C-4D75-BD4F-4CFB3D51CDCA}" type="datetime1">
              <a:rPr lang="en-US" smtClean="0"/>
              <a:t>11/12/2024</a:t>
            </a:fld>
            <a:endParaRPr lang="en-US" dirty="0"/>
          </a:p>
        </p:txBody>
      </p:sp>
      <p:sp>
        <p:nvSpPr>
          <p:cNvPr id="8" name="Footer Placeholder 7">
            <a:extLst>
              <a:ext uri="{FF2B5EF4-FFF2-40B4-BE49-F238E27FC236}">
                <a16:creationId xmlns:a16="http://schemas.microsoft.com/office/drawing/2014/main" id="{870710C3-2723-4847-BCAF-96D9FAE50555}"/>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96618B2C-95AC-4438-97FD-07ACF297B8FE}"/>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7" name="Oval 16">
            <a:extLst>
              <a:ext uri="{FF2B5EF4-FFF2-40B4-BE49-F238E27FC236}">
                <a16:creationId xmlns:a16="http://schemas.microsoft.com/office/drawing/2014/main" id="{D6B0F5A7-6E8A-4BCD-8F1F-233ECD21B26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40077100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9CF7F-748D-4598-983E-96A2BE26930A}"/>
              </a:ext>
            </a:extLst>
          </p:cNvPr>
          <p:cNvSpPr>
            <a:spLocks noGrp="1"/>
          </p:cNvSpPr>
          <p:nvPr>
            <p:ph type="title"/>
          </p:nvPr>
        </p:nvSpPr>
        <p:spPr/>
        <p:txBody>
          <a:bodyPr/>
          <a:lstStyle/>
          <a:p>
            <a:r>
              <a:rPr lang="en-US"/>
              <a:t>Click to edit Master title style</a:t>
            </a:r>
            <a:endParaRPr lang="en-US" dirty="0"/>
          </a:p>
        </p:txBody>
      </p:sp>
      <p:grpSp>
        <p:nvGrpSpPr>
          <p:cNvPr id="6" name="Graphic 185">
            <a:extLst>
              <a:ext uri="{FF2B5EF4-FFF2-40B4-BE49-F238E27FC236}">
                <a16:creationId xmlns:a16="http://schemas.microsoft.com/office/drawing/2014/main" id="{DFD4D3BE-80D4-4E69-9C76-F0D8517DF690}"/>
              </a:ext>
            </a:extLst>
          </p:cNvPr>
          <p:cNvGrpSpPr/>
          <p:nvPr/>
        </p:nvGrpSpPr>
        <p:grpSpPr>
          <a:xfrm>
            <a:off x="10999563" y="5987064"/>
            <a:ext cx="1054467" cy="469689"/>
            <a:chOff x="9841624" y="4115729"/>
            <a:chExt cx="602170" cy="268223"/>
          </a:xfrm>
          <a:solidFill>
            <a:schemeClr val="tx1"/>
          </a:solidFill>
        </p:grpSpPr>
        <p:sp>
          <p:nvSpPr>
            <p:cNvPr id="7" name="Freeform: Shape 6">
              <a:extLst>
                <a:ext uri="{FF2B5EF4-FFF2-40B4-BE49-F238E27FC236}">
                  <a16:creationId xmlns:a16="http://schemas.microsoft.com/office/drawing/2014/main" id="{A0B6E97F-00E1-4372-8978-8BCBDC9026E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C7651B7-7A30-4AFA-A4D7-0B0C5D2DDA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FD2FC5CA-556B-4409-B084-34753A1F04E6}"/>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E63FB41-EE1F-4889-9096-3A38936330D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0DD19F3B-7B3E-4861-8FDA-D0116C96C16E}"/>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 name="Date Placeholder 2">
            <a:extLst>
              <a:ext uri="{FF2B5EF4-FFF2-40B4-BE49-F238E27FC236}">
                <a16:creationId xmlns:a16="http://schemas.microsoft.com/office/drawing/2014/main" id="{410A2C46-C908-4010-AAE2-9FA41B145C4D}"/>
              </a:ext>
            </a:extLst>
          </p:cNvPr>
          <p:cNvSpPr>
            <a:spLocks noGrp="1"/>
          </p:cNvSpPr>
          <p:nvPr>
            <p:ph type="dt" sz="half" idx="10"/>
          </p:nvPr>
        </p:nvSpPr>
        <p:spPr/>
        <p:txBody>
          <a:bodyPr/>
          <a:lstStyle/>
          <a:p>
            <a:fld id="{B2701A64-483B-4532-94FB-D8F90CB6DEE0}" type="datetime1">
              <a:rPr lang="en-US" smtClean="0"/>
              <a:t>11/12/2024</a:t>
            </a:fld>
            <a:endParaRPr lang="en-US" dirty="0"/>
          </a:p>
        </p:txBody>
      </p:sp>
      <p:sp>
        <p:nvSpPr>
          <p:cNvPr id="4" name="Footer Placeholder 3">
            <a:extLst>
              <a:ext uri="{FF2B5EF4-FFF2-40B4-BE49-F238E27FC236}">
                <a16:creationId xmlns:a16="http://schemas.microsoft.com/office/drawing/2014/main" id="{C7CF5279-7D37-4D98-9A70-987C84F62C2B}"/>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896FAD0-59EF-49AA-BBC6-A0EC184DD2C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3" name="Oval 12">
            <a:extLst>
              <a:ext uri="{FF2B5EF4-FFF2-40B4-BE49-F238E27FC236}">
                <a16:creationId xmlns:a16="http://schemas.microsoft.com/office/drawing/2014/main" id="{876EB399-18D2-46D5-8757-35FCFF8EA80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8142156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aphic 185">
            <a:extLst>
              <a:ext uri="{FF2B5EF4-FFF2-40B4-BE49-F238E27FC236}">
                <a16:creationId xmlns:a16="http://schemas.microsoft.com/office/drawing/2014/main" id="{773CCE17-EE0F-40E0-B7AE-CF7677B64709}"/>
              </a:ext>
            </a:extLst>
          </p:cNvPr>
          <p:cNvGrpSpPr/>
          <p:nvPr/>
        </p:nvGrpSpPr>
        <p:grpSpPr>
          <a:xfrm>
            <a:off x="10999563" y="5987064"/>
            <a:ext cx="1054467" cy="469689"/>
            <a:chOff x="9841624" y="4115729"/>
            <a:chExt cx="602170" cy="268223"/>
          </a:xfrm>
          <a:solidFill>
            <a:schemeClr val="tx1"/>
          </a:solidFill>
        </p:grpSpPr>
        <p:sp>
          <p:nvSpPr>
            <p:cNvPr id="6" name="Freeform: Shape 5">
              <a:extLst>
                <a:ext uri="{FF2B5EF4-FFF2-40B4-BE49-F238E27FC236}">
                  <a16:creationId xmlns:a16="http://schemas.microsoft.com/office/drawing/2014/main" id="{B0AC6C4E-6EA5-454A-AB84-8B94D8B585EC}"/>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B4329338-925B-4677-BA6E-4357D37DB54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34C0A08-043F-4818-BA1D-BCC9F811A87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DCB185DD-ED0D-4633-8098-95C4A6F177C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2AD50526-B611-40B6-BB45-AE82F0EF5992}"/>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2" name="Date Placeholder 1">
            <a:extLst>
              <a:ext uri="{FF2B5EF4-FFF2-40B4-BE49-F238E27FC236}">
                <a16:creationId xmlns:a16="http://schemas.microsoft.com/office/drawing/2014/main" id="{0708C302-4224-4668-8CAC-3267172A0C93}"/>
              </a:ext>
            </a:extLst>
          </p:cNvPr>
          <p:cNvSpPr>
            <a:spLocks noGrp="1"/>
          </p:cNvSpPr>
          <p:nvPr>
            <p:ph type="dt" sz="half" idx="10"/>
          </p:nvPr>
        </p:nvSpPr>
        <p:spPr/>
        <p:txBody>
          <a:bodyPr/>
          <a:lstStyle/>
          <a:p>
            <a:fld id="{6F18FB39-20FB-4E2E-B861-45B709B9C3C5}" type="datetime1">
              <a:rPr lang="en-US" smtClean="0"/>
              <a:t>11/12/2024</a:t>
            </a:fld>
            <a:endParaRPr lang="en-US" dirty="0"/>
          </a:p>
        </p:txBody>
      </p:sp>
      <p:sp>
        <p:nvSpPr>
          <p:cNvPr id="3" name="Footer Placeholder 2">
            <a:extLst>
              <a:ext uri="{FF2B5EF4-FFF2-40B4-BE49-F238E27FC236}">
                <a16:creationId xmlns:a16="http://schemas.microsoft.com/office/drawing/2014/main" id="{F0C8FC22-AEB6-4BAF-BF93-41A2C757CCC7}"/>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252CA88A-5462-4F17-AFA0-52721ADDBB8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2" name="Oval 11">
            <a:extLst>
              <a:ext uri="{FF2B5EF4-FFF2-40B4-BE49-F238E27FC236}">
                <a16:creationId xmlns:a16="http://schemas.microsoft.com/office/drawing/2014/main" id="{70CCC791-94D7-4BB8-9EDF-423CEA1F6215}"/>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5113432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6AC37-C5B5-462A-BE4A-E55CEBF2A3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A4B007F-32A8-4688-BBEF-4FCB99DF5E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DF2E2EB-BF8A-44A4-8AE0-BD6C31B1D9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aphic 185">
            <a:extLst>
              <a:ext uri="{FF2B5EF4-FFF2-40B4-BE49-F238E27FC236}">
                <a16:creationId xmlns:a16="http://schemas.microsoft.com/office/drawing/2014/main" id="{FC9E188F-54C8-4547-9F8C-525712AD7DB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99C4538-3939-47A9-A590-09FF2196065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541CA75-5D05-4996-A26D-CE0C909CD5F7}"/>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6305856-26BC-4BCC-BEF3-5E9CED94177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C69651C-AC37-4CD2-8367-19297D7E2389}"/>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3E9031B-BA8D-4D9D-9BB3-A16F7A80F85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269840A2-CF60-4C47-B955-E65BC451FE73}"/>
              </a:ext>
            </a:extLst>
          </p:cNvPr>
          <p:cNvSpPr>
            <a:spLocks noGrp="1"/>
          </p:cNvSpPr>
          <p:nvPr>
            <p:ph type="dt" sz="half" idx="10"/>
          </p:nvPr>
        </p:nvSpPr>
        <p:spPr/>
        <p:txBody>
          <a:bodyPr/>
          <a:lstStyle/>
          <a:p>
            <a:fld id="{AC48AC19-8BD6-476C-9770-8884373BCF00}" type="datetime1">
              <a:rPr lang="en-US" smtClean="0"/>
              <a:t>11/12/2024</a:t>
            </a:fld>
            <a:endParaRPr lang="en-US"/>
          </a:p>
        </p:txBody>
      </p:sp>
      <p:sp>
        <p:nvSpPr>
          <p:cNvPr id="6" name="Footer Placeholder 5">
            <a:extLst>
              <a:ext uri="{FF2B5EF4-FFF2-40B4-BE49-F238E27FC236}">
                <a16:creationId xmlns:a16="http://schemas.microsoft.com/office/drawing/2014/main" id="{3179DC6E-CC55-47AB-A405-5FB7EE2D191D}"/>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6D5D5E7D-EBA7-4DB0-8C78-7EB8A85FA4F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C5B051DE-636E-4B3C-9886-2055CE23E49A}"/>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200108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1D355-3146-41D1-B7DC-20B8ACE390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FAD4AAFB-E8F8-4FD1-8C6A-ED2C3FAD50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2E051AF1-B16F-43B9-95CC-C17B570DEC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aphic 185">
            <a:extLst>
              <a:ext uri="{FF2B5EF4-FFF2-40B4-BE49-F238E27FC236}">
                <a16:creationId xmlns:a16="http://schemas.microsoft.com/office/drawing/2014/main" id="{C8B77273-9FF7-4B93-8385-AD09A5F86AE5}"/>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3117A673-3729-4EAD-9E8C-52BEBF74B857}"/>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EE8DB752-94CD-4A94-BDE3-DD285EB89F3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2F8DDFC-E5CA-4F36-B2BE-BCE49D4F6C9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BB589AE-2F9C-4C83-8DC7-1205CB03752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7AC9A2DE-3C9E-4CD0-8C7A-CC5F9F9942E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D68C8714-2467-4715-934E-6787C84F7929}"/>
              </a:ext>
            </a:extLst>
          </p:cNvPr>
          <p:cNvSpPr>
            <a:spLocks noGrp="1"/>
          </p:cNvSpPr>
          <p:nvPr>
            <p:ph type="dt" sz="half" idx="10"/>
          </p:nvPr>
        </p:nvSpPr>
        <p:spPr/>
        <p:txBody>
          <a:bodyPr/>
          <a:lstStyle/>
          <a:p>
            <a:fld id="{F3F68C53-8AD1-4F09-9486-FB3406B99CFA}" type="datetime1">
              <a:rPr lang="en-US" smtClean="0"/>
              <a:t>11/12/2024</a:t>
            </a:fld>
            <a:endParaRPr lang="en-US" dirty="0"/>
          </a:p>
        </p:txBody>
      </p:sp>
      <p:sp>
        <p:nvSpPr>
          <p:cNvPr id="6" name="Footer Placeholder 5">
            <a:extLst>
              <a:ext uri="{FF2B5EF4-FFF2-40B4-BE49-F238E27FC236}">
                <a16:creationId xmlns:a16="http://schemas.microsoft.com/office/drawing/2014/main" id="{A46F13D6-03EC-4D31-8BB1-9FFDE3633C2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7C65D4DD-A2A4-4DF6-9527-E5F12FEB936C}"/>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FD202F3A-9FDE-4E11-B865-FBAEC415F88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905335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fld id="{BA543EDD-D0D2-447F-B24F-3717AF4B109D}" type="datetime1">
              <a:rPr lang="en-US" smtClean="0"/>
              <a:pPr/>
              <a:t>11/12/2024</a:t>
            </a:fld>
            <a:endParaRPr lang="en-US" dirty="0"/>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r>
              <a:rPr lang="en-US" dirty="0"/>
              <a:t>Sample Footer Text</a:t>
            </a:r>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fld id="{F3450C42-9A0B-4425-92C2-70FCF7C45734}" type="slidenum">
              <a:rPr lang="en-US" smtClean="0"/>
              <a:pPr/>
              <a:t>‹#›</a:t>
            </a:fld>
            <a:endParaRPr lang="en-US" dirty="0"/>
          </a:p>
        </p:txBody>
      </p:sp>
    </p:spTree>
    <p:extLst>
      <p:ext uri="{BB962C8B-B14F-4D97-AF65-F5344CB8AC3E}">
        <p14:creationId xmlns:p14="http://schemas.microsoft.com/office/powerpoint/2010/main" val="3911813355"/>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43" r:id="rId6"/>
    <p:sldLayoutId id="2147483739" r:id="rId7"/>
    <p:sldLayoutId id="2147483740" r:id="rId8"/>
    <p:sldLayoutId id="2147483741" r:id="rId9"/>
    <p:sldLayoutId id="2147483742" r:id="rId10"/>
    <p:sldLayoutId id="2147483744"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slideLayout" Target="../slideLayouts/slideLayout2.xml"/><Relationship Id="rId7" Type="http://schemas.openxmlformats.org/officeDocument/2006/relationships/diagramColors" Target="../diagrams/colors4.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slideLayout" Target="../slideLayouts/slideLayout2.xml"/><Relationship Id="rId7" Type="http://schemas.openxmlformats.org/officeDocument/2006/relationships/diagramColors" Target="../diagrams/colors5.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 Id="rId9" Type="http://schemas.openxmlformats.org/officeDocument/2006/relationships/image" Target="../media/image1.png"/></Relationships>
</file>

<file path=ppt/slides/_rels/slide15.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slideLayout" Target="../slideLayouts/slideLayout2.xml"/><Relationship Id="rId7" Type="http://schemas.openxmlformats.org/officeDocument/2006/relationships/diagramColors" Target="../diagrams/colors6.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 Id="rId9" Type="http://schemas.openxmlformats.org/officeDocument/2006/relationships/image" Target="../media/image1.png"/></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1.png"/></Relationships>
</file>

<file path=ppt/slides/_rels/slide7.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2.xml"/><Relationship Id="rId7" Type="http://schemas.openxmlformats.org/officeDocument/2006/relationships/diagramColors" Target="../diagrams/colors3.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A397E3E-B90C-4D82-BAAA-36F7AC6A45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A2B5CBEA-F125-49B6-8335-227C325B11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77454" y="3965691"/>
            <a:ext cx="3014546" cy="2892309"/>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2" name="Freeform: Shape 11">
            <a:extLst>
              <a:ext uri="{FF2B5EF4-FFF2-40B4-BE49-F238E27FC236}">
                <a16:creationId xmlns:a16="http://schemas.microsoft.com/office/drawing/2014/main" id="{42B987A8-3C5A-4495-85A2-B7BBC3EAC2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77454" y="3965691"/>
            <a:ext cx="3014546" cy="2892309"/>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4" name="Rectangle 13">
            <a:extLst>
              <a:ext uri="{FF2B5EF4-FFF2-40B4-BE49-F238E27FC236}">
                <a16:creationId xmlns:a16="http://schemas.microsoft.com/office/drawing/2014/main" id="{2C1D3151-5F97-4860-B56C-C98BD62CC2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46453" y="857546"/>
            <a:ext cx="6964685" cy="5402463"/>
          </a:xfrm>
          <a:prstGeom prst="rect">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B32CDD2-9715-425B-9CCC-CF8CE92BE0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46453" y="857546"/>
            <a:ext cx="6964685" cy="5402463"/>
          </a:xfrm>
          <a:prstGeom prst="rect">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8CF5E676-CA04-4CED-9F1E-5026ED66E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1"/>
            <a:ext cx="3799266" cy="401991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0" name="Freeform: Shape 19">
            <a:extLst>
              <a:ext uri="{FF2B5EF4-FFF2-40B4-BE49-F238E27FC236}">
                <a16:creationId xmlns:a16="http://schemas.microsoft.com/office/drawing/2014/main" id="{EB013C47-A4B4-4108-87AF-82C5CD7DFF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1"/>
            <a:ext cx="3799266" cy="401991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useBgFill="1">
        <p:nvSpPr>
          <p:cNvPr id="22" name="Rectangle 21">
            <a:extLst>
              <a:ext uri="{FF2B5EF4-FFF2-40B4-BE49-F238E27FC236}">
                <a16:creationId xmlns:a16="http://schemas.microsoft.com/office/drawing/2014/main" id="{8DE96824-E506-4448-8704-5EC7BF7BC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13658" y="727769"/>
            <a:ext cx="6964685" cy="5402463"/>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Graphic 212">
            <a:extLst>
              <a:ext uri="{FF2B5EF4-FFF2-40B4-BE49-F238E27FC236}">
                <a16:creationId xmlns:a16="http://schemas.microsoft.com/office/drawing/2014/main" id="{4FB204DF-284E-45F6-A017-79A4DF57BC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90971" y="136525"/>
            <a:ext cx="1035526" cy="103552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6" name="Graphic 212">
            <a:extLst>
              <a:ext uri="{FF2B5EF4-FFF2-40B4-BE49-F238E27FC236}">
                <a16:creationId xmlns:a16="http://schemas.microsoft.com/office/drawing/2014/main" id="{BC8E4194-D60D-466F-B2E4-E0A0C145F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90971" y="136525"/>
            <a:ext cx="1035526" cy="103552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 name="Title 1"/>
          <p:cNvSpPr>
            <a:spLocks noGrp="1"/>
          </p:cNvSpPr>
          <p:nvPr>
            <p:ph type="ctrTitle"/>
          </p:nvPr>
        </p:nvSpPr>
        <p:spPr>
          <a:xfrm>
            <a:off x="2886765" y="1017432"/>
            <a:ext cx="6418471" cy="3170574"/>
          </a:xfrm>
        </p:spPr>
        <p:txBody>
          <a:bodyPr>
            <a:normAutofit/>
          </a:bodyPr>
          <a:lstStyle/>
          <a:p>
            <a:r>
              <a:rPr lang="en-US" sz="3300" dirty="0">
                <a:ea typeface="+mj-lt"/>
                <a:cs typeface="+mj-lt"/>
              </a:rPr>
              <a:t>ML-Fiesta Synergy'24 Project Documentation</a:t>
            </a:r>
            <a:endParaRPr lang="en-US" sz="3300" dirty="0"/>
          </a:p>
        </p:txBody>
      </p:sp>
      <p:sp>
        <p:nvSpPr>
          <p:cNvPr id="3" name="Subtitle 2"/>
          <p:cNvSpPr>
            <a:spLocks noGrp="1"/>
          </p:cNvSpPr>
          <p:nvPr>
            <p:ph type="subTitle" idx="1"/>
          </p:nvPr>
        </p:nvSpPr>
        <p:spPr>
          <a:xfrm>
            <a:off x="2886765" y="4280080"/>
            <a:ext cx="6418471" cy="1560487"/>
          </a:xfrm>
        </p:spPr>
        <p:txBody>
          <a:bodyPr vert="horz" lIns="91440" tIns="45720" rIns="91440" bIns="45720" rtlCol="0" anchor="t">
            <a:normAutofit/>
          </a:bodyPr>
          <a:lstStyle/>
          <a:p>
            <a:r>
              <a:rPr lang="en-US" dirty="0"/>
              <a:t>By </a:t>
            </a:r>
            <a:r>
              <a:rPr lang="en-US" dirty="0">
                <a:ea typeface="+mn-lt"/>
                <a:cs typeface="+mn-lt"/>
              </a:rPr>
              <a:t>Code Wizards</a:t>
            </a:r>
          </a:p>
          <a:p>
            <a:pPr>
              <a:lnSpc>
                <a:spcPct val="80000"/>
              </a:lnSpc>
            </a:pPr>
            <a:r>
              <a:rPr lang="en-US" dirty="0">
                <a:ea typeface="Source Sans Pro"/>
              </a:rPr>
              <a:t>Project Name: </a:t>
            </a:r>
            <a:r>
              <a:rPr lang="en-US" cap="none" dirty="0" err="1">
                <a:ea typeface="Source Sans Pro"/>
              </a:rPr>
              <a:t>SandalQuest</a:t>
            </a:r>
          </a:p>
        </p:txBody>
      </p:sp>
      <p:sp>
        <p:nvSpPr>
          <p:cNvPr id="28" name="Freeform: Shape 27">
            <a:extLst>
              <a:ext uri="{FF2B5EF4-FFF2-40B4-BE49-F238E27FC236}">
                <a16:creationId xmlns:a16="http://schemas.microsoft.com/office/drawing/2014/main" id="{E16C8D8F-10E9-4498-ABDB-0F923F8B68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7955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0" name="Freeform: Shape 29">
            <a:extLst>
              <a:ext uri="{FF2B5EF4-FFF2-40B4-BE49-F238E27FC236}">
                <a16:creationId xmlns:a16="http://schemas.microsoft.com/office/drawing/2014/main" id="{1E5A83E3-8A11-4492-BB6E-F5F2240316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192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grpSp>
        <p:nvGrpSpPr>
          <p:cNvPr id="32"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41751" y="5783167"/>
            <a:ext cx="1054466" cy="469689"/>
            <a:chOff x="9841624" y="4115729"/>
            <a:chExt cx="602169" cy="268223"/>
          </a:xfrm>
          <a:solidFill>
            <a:schemeClr val="tx1"/>
          </a:solidFill>
        </p:grpSpPr>
        <p:sp>
          <p:nvSpPr>
            <p:cNvPr id="33" name="Freeform: Shape 32">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7" name="Audio 6">
            <a:hlinkClick r:id="" action="ppaction://media"/>
            <a:extLst>
              <a:ext uri="{FF2B5EF4-FFF2-40B4-BE49-F238E27FC236}">
                <a16:creationId xmlns:a16="http://schemas.microsoft.com/office/drawing/2014/main" id="{B7CDE14C-D57B-698A-24DC-51DDDCBF931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4="http://schemas.microsoft.com/office/powerpoint/2010/main">
    <mc:Choice Requires="p14">
      <p:transition spd="slow" p14:dur="2000" advTm="19368"/>
    </mc:Choice>
    <mc:Fallback xmlns="">
      <p:transition spd="slow" advTm="193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computer&#10;&#10;Description automatically generated">
            <a:extLst>
              <a:ext uri="{FF2B5EF4-FFF2-40B4-BE49-F238E27FC236}">
                <a16:creationId xmlns:a16="http://schemas.microsoft.com/office/drawing/2014/main" id="{9644A854-0F17-B970-AE08-0E4954E7347E}"/>
              </a:ext>
            </a:extLst>
          </p:cNvPr>
          <p:cNvPicPr>
            <a:picLocks noChangeAspect="1"/>
          </p:cNvPicPr>
          <p:nvPr/>
        </p:nvPicPr>
        <p:blipFill>
          <a:blip r:embed="rId4"/>
          <a:srcRect t="4505" b="225"/>
          <a:stretch/>
        </p:blipFill>
        <p:spPr>
          <a:xfrm>
            <a:off x="73929" y="1868556"/>
            <a:ext cx="12045108" cy="3881534"/>
          </a:xfrm>
          <a:prstGeom prst="rect">
            <a:avLst/>
          </a:prstGeom>
        </p:spPr>
      </p:pic>
      <p:sp>
        <p:nvSpPr>
          <p:cNvPr id="3" name="Title 2">
            <a:extLst>
              <a:ext uri="{FF2B5EF4-FFF2-40B4-BE49-F238E27FC236}">
                <a16:creationId xmlns:a16="http://schemas.microsoft.com/office/drawing/2014/main" id="{C5643A2F-CCF3-FF14-F54D-7C76B179A876}"/>
              </a:ext>
            </a:extLst>
          </p:cNvPr>
          <p:cNvSpPr>
            <a:spLocks noGrp="1"/>
          </p:cNvSpPr>
          <p:nvPr>
            <p:ph type="title"/>
          </p:nvPr>
        </p:nvSpPr>
        <p:spPr/>
        <p:txBody>
          <a:bodyPr/>
          <a:lstStyle/>
          <a:p>
            <a:r>
              <a:rPr lang="en-US" dirty="0" err="1">
                <a:ea typeface="+mj-lt"/>
                <a:cs typeface="+mj-lt"/>
              </a:rPr>
              <a:t>SandalQuest</a:t>
            </a:r>
            <a:r>
              <a:rPr lang="en-US" dirty="0">
                <a:ea typeface="+mj-lt"/>
                <a:cs typeface="+mj-lt"/>
              </a:rPr>
              <a:t> - Pipeline Architecture</a:t>
            </a:r>
            <a:endParaRPr lang="en-US" dirty="0"/>
          </a:p>
        </p:txBody>
      </p:sp>
      <p:pic>
        <p:nvPicPr>
          <p:cNvPr id="5" name="Audio 4">
            <a:hlinkClick r:id="" action="ppaction://media"/>
            <a:extLst>
              <a:ext uri="{FF2B5EF4-FFF2-40B4-BE49-F238E27FC236}">
                <a16:creationId xmlns:a16="http://schemas.microsoft.com/office/drawing/2014/main" id="{2D2621E5-3B33-6398-9FAD-8CE742A9142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349498723"/>
      </p:ext>
    </p:extLst>
  </p:cSld>
  <p:clrMapOvr>
    <a:masterClrMapping/>
  </p:clrMapOvr>
  <mc:AlternateContent xmlns:mc="http://schemas.openxmlformats.org/markup-compatibility/2006" xmlns:p14="http://schemas.microsoft.com/office/powerpoint/2010/main">
    <mc:Choice Requires="p14">
      <p:transition spd="slow" p14:dur="2000" advTm="173884"/>
    </mc:Choice>
    <mc:Fallback xmlns="">
      <p:transition spd="slow" advTm="1738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37428-F5F1-A467-1836-6EA58F10F498}"/>
              </a:ext>
            </a:extLst>
          </p:cNvPr>
          <p:cNvSpPr>
            <a:spLocks noGrp="1"/>
          </p:cNvSpPr>
          <p:nvPr>
            <p:ph type="title"/>
          </p:nvPr>
        </p:nvSpPr>
        <p:spPr/>
        <p:txBody>
          <a:bodyPr/>
          <a:lstStyle/>
          <a:p>
            <a:r>
              <a:rPr lang="en-US" dirty="0">
                <a:ea typeface="+mj-lt"/>
                <a:cs typeface="+mj-lt"/>
              </a:rPr>
              <a:t>Technical Requirements</a:t>
            </a:r>
            <a:endParaRPr lang="en-US" dirty="0"/>
          </a:p>
        </p:txBody>
      </p:sp>
      <p:graphicFrame>
        <p:nvGraphicFramePr>
          <p:cNvPr id="7" name="Content Placeholder 2">
            <a:extLst>
              <a:ext uri="{FF2B5EF4-FFF2-40B4-BE49-F238E27FC236}">
                <a16:creationId xmlns:a16="http://schemas.microsoft.com/office/drawing/2014/main" id="{9C60F06E-058C-08E5-75E5-B9137F66FC5F}"/>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Audio 3">
            <a:hlinkClick r:id="" action="ppaction://media"/>
            <a:extLst>
              <a:ext uri="{FF2B5EF4-FFF2-40B4-BE49-F238E27FC236}">
                <a16:creationId xmlns:a16="http://schemas.microsoft.com/office/drawing/2014/main" id="{F932407A-6BE7-02AE-0CB2-8933631D82EF}"/>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190045025"/>
      </p:ext>
    </p:extLst>
  </p:cSld>
  <p:clrMapOvr>
    <a:masterClrMapping/>
  </p:clrMapOvr>
  <mc:AlternateContent xmlns:mc="http://schemas.openxmlformats.org/markup-compatibility/2006" xmlns:p14="http://schemas.microsoft.com/office/powerpoint/2010/main">
    <mc:Choice Requires="p14">
      <p:transition spd="slow" p14:dur="2000" advTm="20702"/>
    </mc:Choice>
    <mc:Fallback xmlns="">
      <p:transition spd="slow" advTm="207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08045-9FB8-BFE7-A394-A5A67601BB70}"/>
              </a:ext>
            </a:extLst>
          </p:cNvPr>
          <p:cNvSpPr>
            <a:spLocks noGrp="1"/>
          </p:cNvSpPr>
          <p:nvPr>
            <p:ph type="title"/>
          </p:nvPr>
        </p:nvSpPr>
        <p:spPr/>
        <p:txBody>
          <a:bodyPr/>
          <a:lstStyle/>
          <a:p>
            <a:r>
              <a:rPr lang="en-US" dirty="0">
                <a:ea typeface="+mj-lt"/>
                <a:cs typeface="+mj-lt"/>
              </a:rPr>
              <a:t>Risks &amp; Mitigation</a:t>
            </a:r>
          </a:p>
        </p:txBody>
      </p:sp>
      <p:sp>
        <p:nvSpPr>
          <p:cNvPr id="4" name="Text Placeholder 3">
            <a:extLst>
              <a:ext uri="{FF2B5EF4-FFF2-40B4-BE49-F238E27FC236}">
                <a16:creationId xmlns:a16="http://schemas.microsoft.com/office/drawing/2014/main" id="{F3BFC847-DBCA-7235-7690-8CEE8946F25B}"/>
              </a:ext>
            </a:extLst>
          </p:cNvPr>
          <p:cNvSpPr>
            <a:spLocks noGrp="1"/>
          </p:cNvSpPr>
          <p:nvPr>
            <p:ph type="body" idx="1"/>
          </p:nvPr>
        </p:nvSpPr>
        <p:spPr/>
        <p:txBody>
          <a:bodyPr/>
          <a:lstStyle/>
          <a:p>
            <a:r>
              <a:rPr lang="en-US" dirty="0">
                <a:ea typeface="Source Sans Pro"/>
              </a:rPr>
              <a:t>Risks</a:t>
            </a:r>
            <a:endParaRPr lang="en-US" dirty="0"/>
          </a:p>
        </p:txBody>
      </p:sp>
      <p:sp>
        <p:nvSpPr>
          <p:cNvPr id="3" name="Content Placeholder 2">
            <a:extLst>
              <a:ext uri="{FF2B5EF4-FFF2-40B4-BE49-F238E27FC236}">
                <a16:creationId xmlns:a16="http://schemas.microsoft.com/office/drawing/2014/main" id="{FAF321E1-060F-2F81-C22F-87111DFE2422}"/>
              </a:ext>
            </a:extLst>
          </p:cNvPr>
          <p:cNvSpPr>
            <a:spLocks noGrp="1"/>
          </p:cNvSpPr>
          <p:nvPr>
            <p:ph sz="half" idx="2"/>
          </p:nvPr>
        </p:nvSpPr>
        <p:spPr/>
        <p:txBody>
          <a:bodyPr vert="horz" lIns="91440" tIns="45720" rIns="91440" bIns="45720" rtlCol="0" anchor="t">
            <a:normAutofit/>
          </a:bodyPr>
          <a:lstStyle/>
          <a:p>
            <a:r>
              <a:rPr lang="en-US" dirty="0">
                <a:ea typeface="+mn-lt"/>
                <a:cs typeface="+mn-lt"/>
              </a:rPr>
              <a:t>Low-quality audio data</a:t>
            </a:r>
          </a:p>
          <a:p>
            <a:r>
              <a:rPr lang="en-US" dirty="0">
                <a:ea typeface="+mn-lt"/>
                <a:cs typeface="+mn-lt"/>
              </a:rPr>
              <a:t>Poor ASR accuracy on colloquial speech</a:t>
            </a:r>
          </a:p>
          <a:p>
            <a:r>
              <a:rPr lang="en-US" dirty="0">
                <a:ea typeface="+mn-lt"/>
                <a:cs typeface="+mn-lt"/>
              </a:rPr>
              <a:t>High query processing latency</a:t>
            </a:r>
            <a:endParaRPr lang="en-US" dirty="0">
              <a:ea typeface="Source Sans Pro"/>
            </a:endParaRPr>
          </a:p>
        </p:txBody>
      </p:sp>
      <p:sp>
        <p:nvSpPr>
          <p:cNvPr id="5" name="Text Placeholder 4">
            <a:extLst>
              <a:ext uri="{FF2B5EF4-FFF2-40B4-BE49-F238E27FC236}">
                <a16:creationId xmlns:a16="http://schemas.microsoft.com/office/drawing/2014/main" id="{E69CBE0D-EC18-DD46-8F77-E501C39D469E}"/>
              </a:ext>
            </a:extLst>
          </p:cNvPr>
          <p:cNvSpPr>
            <a:spLocks noGrp="1"/>
          </p:cNvSpPr>
          <p:nvPr>
            <p:ph type="body" sz="quarter" idx="3"/>
          </p:nvPr>
        </p:nvSpPr>
        <p:spPr/>
        <p:txBody>
          <a:bodyPr/>
          <a:lstStyle/>
          <a:p>
            <a:r>
              <a:rPr lang="en-US" dirty="0">
                <a:ea typeface="Source Sans Pro"/>
              </a:rPr>
              <a:t>Mitigation</a:t>
            </a:r>
            <a:endParaRPr lang="en-US" dirty="0"/>
          </a:p>
        </p:txBody>
      </p:sp>
      <p:sp>
        <p:nvSpPr>
          <p:cNvPr id="6" name="Content Placeholder 5">
            <a:extLst>
              <a:ext uri="{FF2B5EF4-FFF2-40B4-BE49-F238E27FC236}">
                <a16:creationId xmlns:a16="http://schemas.microsoft.com/office/drawing/2014/main" id="{7580E046-A115-FAFA-3AAA-43691A04EDED}"/>
              </a:ext>
            </a:extLst>
          </p:cNvPr>
          <p:cNvSpPr>
            <a:spLocks noGrp="1"/>
          </p:cNvSpPr>
          <p:nvPr>
            <p:ph sz="quarter" idx="4"/>
          </p:nvPr>
        </p:nvSpPr>
        <p:spPr/>
        <p:txBody>
          <a:bodyPr vert="horz" lIns="91440" tIns="45720" rIns="91440" bIns="45720" rtlCol="0" anchor="t">
            <a:normAutofit/>
          </a:bodyPr>
          <a:lstStyle/>
          <a:p>
            <a:r>
              <a:rPr lang="en-US" dirty="0">
                <a:ea typeface="+mn-lt"/>
                <a:cs typeface="+mn-lt"/>
              </a:rPr>
              <a:t>Use noise reduction and data augmentation</a:t>
            </a:r>
          </a:p>
          <a:p>
            <a:r>
              <a:rPr lang="en-US" dirty="0">
                <a:ea typeface="+mn-lt"/>
                <a:cs typeface="+mn-lt"/>
              </a:rPr>
              <a:t>Fine-tune model with additional colloquial data</a:t>
            </a:r>
          </a:p>
          <a:p>
            <a:r>
              <a:rPr lang="en-US" dirty="0">
                <a:ea typeface="+mn-lt"/>
                <a:cs typeface="+mn-lt"/>
              </a:rPr>
              <a:t>Optimize search algorithms and indexing</a:t>
            </a:r>
          </a:p>
        </p:txBody>
      </p:sp>
      <p:pic>
        <p:nvPicPr>
          <p:cNvPr id="8" name="Audio 7">
            <a:hlinkClick r:id="" action="ppaction://media"/>
            <a:extLst>
              <a:ext uri="{FF2B5EF4-FFF2-40B4-BE49-F238E27FC236}">
                <a16:creationId xmlns:a16="http://schemas.microsoft.com/office/drawing/2014/main" id="{DA40122A-F234-5CEB-00A1-61524B0DA64B}"/>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662183960"/>
      </p:ext>
    </p:extLst>
  </p:cSld>
  <p:clrMapOvr>
    <a:masterClrMapping/>
  </p:clrMapOvr>
  <mc:AlternateContent xmlns:mc="http://schemas.openxmlformats.org/markup-compatibility/2006" xmlns:p14="http://schemas.microsoft.com/office/powerpoint/2010/main">
    <mc:Choice Requires="p14">
      <p:transition spd="slow" p14:dur="2000" advTm="25925"/>
    </mc:Choice>
    <mc:Fallback xmlns="">
      <p:transition spd="slow" advTm="259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Graphic 212">
            <a:extLst>
              <a:ext uri="{FF2B5EF4-FFF2-40B4-BE49-F238E27FC236}">
                <a16:creationId xmlns:a16="http://schemas.microsoft.com/office/drawing/2014/main" id="{55C61911-45B2-48BF-AC7A-1EB579B42C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3" name="Graphic 212">
            <a:extLst>
              <a:ext uri="{FF2B5EF4-FFF2-40B4-BE49-F238E27FC236}">
                <a16:creationId xmlns:a16="http://schemas.microsoft.com/office/drawing/2014/main" id="{2DE4D4CE-6DAE-4A05-BE5B-6BCE3F4EC7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 name="Title 1">
            <a:extLst>
              <a:ext uri="{FF2B5EF4-FFF2-40B4-BE49-F238E27FC236}">
                <a16:creationId xmlns:a16="http://schemas.microsoft.com/office/drawing/2014/main" id="{73D3CA82-60BB-085D-0B5D-EFA1B3C65E94}"/>
              </a:ext>
            </a:extLst>
          </p:cNvPr>
          <p:cNvSpPr>
            <a:spLocks noGrp="1"/>
          </p:cNvSpPr>
          <p:nvPr>
            <p:ph type="title"/>
          </p:nvPr>
        </p:nvSpPr>
        <p:spPr>
          <a:xfrm>
            <a:off x="1102367" y="1264801"/>
            <a:ext cx="4114571" cy="4296387"/>
          </a:xfrm>
        </p:spPr>
        <p:txBody>
          <a:bodyPr>
            <a:normAutofit/>
          </a:bodyPr>
          <a:lstStyle/>
          <a:p>
            <a:pPr algn="ctr"/>
            <a:r>
              <a:rPr lang="en-US" dirty="0">
                <a:ea typeface="+mj-lt"/>
                <a:cs typeface="+mj-lt"/>
              </a:rPr>
              <a:t>Conclusion</a:t>
            </a:r>
            <a:endParaRPr lang="en-US"/>
          </a:p>
        </p:txBody>
      </p:sp>
      <p:grpSp>
        <p:nvGrpSpPr>
          <p:cNvPr id="15" name="Group 14">
            <a:extLst>
              <a:ext uri="{FF2B5EF4-FFF2-40B4-BE49-F238E27FC236}">
                <a16:creationId xmlns:a16="http://schemas.microsoft.com/office/drawing/2014/main" id="{B8CB1D39-68D4-4372-BF3B-2A33A7495E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tx1"/>
          </a:solidFill>
        </p:grpSpPr>
        <p:sp>
          <p:nvSpPr>
            <p:cNvPr id="16" name="Freeform: Shape 15">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7" name="Freeform: Shape 16">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19" name="Oval 18">
            <a:extLst>
              <a:ext uri="{FF2B5EF4-FFF2-40B4-BE49-F238E27FC236}">
                <a16:creationId xmlns:a16="http://schemas.microsoft.com/office/drawing/2014/main" id="{10C23D31-5B0A-4956-A59F-A24F57D2A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F4C6FC6E-4AAF-4628-B7E5-85DF9D323B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 name="Content Placeholder 3">
            <a:extLst>
              <a:ext uri="{FF2B5EF4-FFF2-40B4-BE49-F238E27FC236}">
                <a16:creationId xmlns:a16="http://schemas.microsoft.com/office/drawing/2014/main" id="{67BD1900-3AA8-31D5-5369-B1796B676DFF}"/>
              </a:ext>
            </a:extLst>
          </p:cNvPr>
          <p:cNvSpPr>
            <a:spLocks noGrp="1"/>
          </p:cNvSpPr>
          <p:nvPr>
            <p:ph idx="1"/>
          </p:nvPr>
        </p:nvSpPr>
        <p:spPr>
          <a:xfrm>
            <a:off x="6234868" y="1345827"/>
            <a:ext cx="5217173" cy="4351338"/>
          </a:xfrm>
        </p:spPr>
        <p:txBody>
          <a:bodyPr vert="horz" lIns="91440" tIns="45720" rIns="91440" bIns="45720" rtlCol="0">
            <a:normAutofit/>
          </a:bodyPr>
          <a:lstStyle/>
          <a:p>
            <a:pPr marL="0" indent="0">
              <a:buNone/>
            </a:pPr>
            <a:r>
              <a:rPr lang="en-US" dirty="0">
                <a:ea typeface="+mn-lt"/>
                <a:cs typeface="+mn-lt"/>
              </a:rPr>
              <a:t>This project aims to document and provide access to indigenous knowledge of sandalwood cultivation through advanced ASR and NLP technologies. By building a robust pipeline, we will not only aid conservation but also provide valuable insights for users interested in sandalwood cultivation.</a:t>
            </a:r>
            <a:endParaRPr lang="en-US" dirty="0">
              <a:ea typeface="Source Sans Pro"/>
            </a:endParaRPr>
          </a:p>
        </p:txBody>
      </p:sp>
      <p:grpSp>
        <p:nvGrpSpPr>
          <p:cNvPr id="23"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24" name="Freeform: Shape 23">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3" name="Audio 2">
            <a:hlinkClick r:id="" action="ppaction://media"/>
            <a:extLst>
              <a:ext uri="{FF2B5EF4-FFF2-40B4-BE49-F238E27FC236}">
                <a16:creationId xmlns:a16="http://schemas.microsoft.com/office/drawing/2014/main" id="{19BEB56E-5805-B685-8595-1F15789F97E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181978047"/>
      </p:ext>
    </p:extLst>
  </p:cSld>
  <p:clrMapOvr>
    <a:masterClrMapping/>
  </p:clrMapOvr>
  <mc:AlternateContent xmlns:mc="http://schemas.openxmlformats.org/markup-compatibility/2006" xmlns:p14="http://schemas.microsoft.com/office/powerpoint/2010/main">
    <mc:Choice Requires="p14">
      <p:transition spd="slow" p14:dur="2000" advTm="18271"/>
    </mc:Choice>
    <mc:Fallback xmlns="">
      <p:transition spd="slow" advTm="182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Oval 13">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F4019D-F773-9159-051C-E52D48CC5EFD}"/>
              </a:ext>
            </a:extLst>
          </p:cNvPr>
          <p:cNvSpPr>
            <a:spLocks noGrp="1"/>
          </p:cNvSpPr>
          <p:nvPr>
            <p:ph type="title"/>
          </p:nvPr>
        </p:nvSpPr>
        <p:spPr>
          <a:xfrm>
            <a:off x="1102368" y="1877492"/>
            <a:ext cx="4030132" cy="3215373"/>
          </a:xfrm>
        </p:spPr>
        <p:txBody>
          <a:bodyPr>
            <a:normAutofit/>
          </a:bodyPr>
          <a:lstStyle/>
          <a:p>
            <a:pPr algn="ctr"/>
            <a:r>
              <a:rPr lang="en-US" dirty="0">
                <a:ea typeface="Source Sans Pro"/>
              </a:rPr>
              <a:t>Project Links</a:t>
            </a:r>
            <a:endParaRPr lang="en-US"/>
          </a:p>
        </p:txBody>
      </p:sp>
      <p:grpSp>
        <p:nvGrpSpPr>
          <p:cNvPr id="16" name="Group 15">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tx1"/>
          </a:solidFill>
        </p:grpSpPr>
        <p:sp>
          <p:nvSpPr>
            <p:cNvPr id="17" name="Freeform: Shape 16">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8" name="Freeform: Shape 17">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20"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2"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4" name="Oval 23">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Oval 25">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aphicFrame>
        <p:nvGraphicFramePr>
          <p:cNvPr id="39" name="Content Placeholder 2">
            <a:extLst>
              <a:ext uri="{FF2B5EF4-FFF2-40B4-BE49-F238E27FC236}">
                <a16:creationId xmlns:a16="http://schemas.microsoft.com/office/drawing/2014/main" id="{867546B7-8581-20AC-8175-1CD67DF79763}"/>
              </a:ext>
            </a:extLst>
          </p:cNvPr>
          <p:cNvGraphicFramePr>
            <a:graphicFrameLocks noGrp="1"/>
          </p:cNvGraphicFramePr>
          <p:nvPr>
            <p:ph idx="1"/>
            <p:extLst>
              <p:ext uri="{D42A27DB-BD31-4B8C-83A1-F6EECF244321}">
                <p14:modId xmlns:p14="http://schemas.microsoft.com/office/powerpoint/2010/main" val="774506909"/>
              </p:ext>
            </p:extLst>
          </p:nvPr>
        </p:nvGraphicFramePr>
        <p:xfrm>
          <a:off x="6234868" y="1130846"/>
          <a:ext cx="5217173"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pSp>
        <p:nvGrpSpPr>
          <p:cNvPr id="28"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581034" y="5750136"/>
            <a:ext cx="1054466" cy="469689"/>
            <a:chOff x="9841624" y="4115729"/>
            <a:chExt cx="602169" cy="268223"/>
          </a:xfrm>
          <a:solidFill>
            <a:schemeClr val="tx1"/>
          </a:solidFill>
        </p:grpSpPr>
        <p:sp>
          <p:nvSpPr>
            <p:cNvPr id="29" name="Freeform: Shape 28">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4" name="Audio 3">
            <a:hlinkClick r:id="" action="ppaction://media"/>
            <a:extLst>
              <a:ext uri="{FF2B5EF4-FFF2-40B4-BE49-F238E27FC236}">
                <a16:creationId xmlns:a16="http://schemas.microsoft.com/office/drawing/2014/main" id="{229C43D6-AC25-DCA1-1D97-81B191BC8E96}"/>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687391444"/>
      </p:ext>
    </p:extLst>
  </p:cSld>
  <p:clrMapOvr>
    <a:masterClrMapping/>
  </p:clrMapOvr>
  <mc:AlternateContent xmlns:mc="http://schemas.openxmlformats.org/markup-compatibility/2006" xmlns:p14="http://schemas.microsoft.com/office/powerpoint/2010/main">
    <mc:Choice Requires="p14">
      <p:transition spd="slow" p14:dur="2000" advTm="14588"/>
    </mc:Choice>
    <mc:Fallback xmlns="">
      <p:transition spd="slow" advTm="145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03EA2-5B7C-2AF7-794E-6A69F4A3C5E6}"/>
              </a:ext>
            </a:extLst>
          </p:cNvPr>
          <p:cNvSpPr>
            <a:spLocks noGrp="1"/>
          </p:cNvSpPr>
          <p:nvPr>
            <p:ph type="title"/>
          </p:nvPr>
        </p:nvSpPr>
        <p:spPr/>
        <p:txBody>
          <a:bodyPr/>
          <a:lstStyle/>
          <a:p>
            <a:r>
              <a:rPr lang="en-US">
                <a:solidFill>
                  <a:srgbClr val="000000"/>
                </a:solidFill>
                <a:latin typeface="Source Sans Pro"/>
                <a:ea typeface="Source Sans Pro"/>
              </a:rPr>
              <a:t>References</a:t>
            </a:r>
            <a:endParaRPr lang="en-US"/>
          </a:p>
        </p:txBody>
      </p:sp>
      <p:graphicFrame>
        <p:nvGraphicFramePr>
          <p:cNvPr id="5" name="Content Placeholder 2">
            <a:extLst>
              <a:ext uri="{FF2B5EF4-FFF2-40B4-BE49-F238E27FC236}">
                <a16:creationId xmlns:a16="http://schemas.microsoft.com/office/drawing/2014/main" id="{C05D4AD3-21D7-0B30-7E8D-21A61155C988}"/>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2" name="Audio 11">
            <a:hlinkClick r:id="" action="ppaction://media"/>
            <a:extLst>
              <a:ext uri="{FF2B5EF4-FFF2-40B4-BE49-F238E27FC236}">
                <a16:creationId xmlns:a16="http://schemas.microsoft.com/office/drawing/2014/main" id="{92728E54-F033-1F4B-35F4-6F47C48196F4}"/>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817009938"/>
      </p:ext>
    </p:extLst>
  </p:cSld>
  <p:clrMapOvr>
    <a:masterClrMapping/>
  </p:clrMapOvr>
  <mc:AlternateContent xmlns:mc="http://schemas.openxmlformats.org/markup-compatibility/2006" xmlns:p14="http://schemas.microsoft.com/office/powerpoint/2010/main">
    <mc:Choice Requires="p14">
      <p:transition spd="slow" p14:dur="2000" advTm="20343"/>
    </mc:Choice>
    <mc:Fallback xmlns="">
      <p:transition spd="slow" advTm="203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E5F17139-31EE-46AC-B04F-DBBD852DD6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A9F91F5-794E-38F0-96E8-D8ACA0DA4127}"/>
              </a:ext>
            </a:extLst>
          </p:cNvPr>
          <p:cNvSpPr>
            <a:spLocks noGrp="1"/>
          </p:cNvSpPr>
          <p:nvPr>
            <p:ph type="title"/>
          </p:nvPr>
        </p:nvSpPr>
        <p:spPr>
          <a:xfrm>
            <a:off x="1331088" y="565739"/>
            <a:ext cx="9745883" cy="1124949"/>
          </a:xfrm>
        </p:spPr>
        <p:txBody>
          <a:bodyPr>
            <a:normAutofit/>
          </a:bodyPr>
          <a:lstStyle/>
          <a:p>
            <a:r>
              <a:rPr lang="en-US" dirty="0">
                <a:ea typeface="Source Sans Pro"/>
              </a:rPr>
              <a:t>Team Members </a:t>
            </a:r>
            <a:endParaRPr lang="en-US"/>
          </a:p>
        </p:txBody>
      </p:sp>
      <p:sp>
        <p:nvSpPr>
          <p:cNvPr id="35" name="Freeform: Shape 34">
            <a:extLst>
              <a:ext uri="{FF2B5EF4-FFF2-40B4-BE49-F238E27FC236}">
                <a16:creationId xmlns:a16="http://schemas.microsoft.com/office/drawing/2014/main" id="{AAD42DD4-86F6-4FD2-869F-32D35E310C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81037"/>
            <a:ext cx="1170294" cy="274629"/>
          </a:xfrm>
          <a:custGeom>
            <a:avLst/>
            <a:gdLst>
              <a:gd name="connsiteX0" fmla="*/ 453342 w 1170294"/>
              <a:gd name="connsiteY0" fmla="*/ 0 h 274629"/>
              <a:gd name="connsiteX1" fmla="*/ 689085 w 1170294"/>
              <a:gd name="connsiteY1" fmla="*/ 235744 h 274629"/>
              <a:gd name="connsiteX2" fmla="*/ 924829 w 1170294"/>
              <a:gd name="connsiteY2" fmla="*/ 0 h 274629"/>
              <a:gd name="connsiteX3" fmla="*/ 1170294 w 1170294"/>
              <a:gd name="connsiteY3" fmla="*/ 245465 h 274629"/>
              <a:gd name="connsiteX4" fmla="*/ 1153282 w 1170294"/>
              <a:gd name="connsiteY4" fmla="*/ 264908 h 274629"/>
              <a:gd name="connsiteX5" fmla="*/ 924829 w 1170294"/>
              <a:gd name="connsiteY5" fmla="*/ 38885 h 274629"/>
              <a:gd name="connsiteX6" fmla="*/ 689085 w 1170294"/>
              <a:gd name="connsiteY6" fmla="*/ 274629 h 274629"/>
              <a:gd name="connsiteX7" fmla="*/ 453342 w 1170294"/>
              <a:gd name="connsiteY7" fmla="*/ 38885 h 274629"/>
              <a:gd name="connsiteX8" fmla="*/ 215168 w 1170294"/>
              <a:gd name="connsiteY8" fmla="*/ 274629 h 274629"/>
              <a:gd name="connsiteX9" fmla="*/ 0 w 1170294"/>
              <a:gd name="connsiteY9" fmla="*/ 59462 h 274629"/>
              <a:gd name="connsiteX10" fmla="*/ 0 w 1170294"/>
              <a:gd name="connsiteY10" fmla="*/ 20577 h 274629"/>
              <a:gd name="connsiteX11" fmla="*/ 215168 w 1170294"/>
              <a:gd name="connsiteY11" fmla="*/ 235744 h 274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0294" h="274629">
                <a:moveTo>
                  <a:pt x="453342" y="0"/>
                </a:moveTo>
                <a:lnTo>
                  <a:pt x="689085" y="235744"/>
                </a:lnTo>
                <a:lnTo>
                  <a:pt x="924829" y="0"/>
                </a:lnTo>
                <a:lnTo>
                  <a:pt x="1170294" y="245465"/>
                </a:lnTo>
                <a:lnTo>
                  <a:pt x="1153282" y="264908"/>
                </a:lnTo>
                <a:lnTo>
                  <a:pt x="924829" y="38885"/>
                </a:lnTo>
                <a:lnTo>
                  <a:pt x="689085" y="274629"/>
                </a:lnTo>
                <a:lnTo>
                  <a:pt x="453342" y="38885"/>
                </a:lnTo>
                <a:lnTo>
                  <a:pt x="215168" y="274629"/>
                </a:lnTo>
                <a:lnTo>
                  <a:pt x="0" y="59462"/>
                </a:lnTo>
                <a:lnTo>
                  <a:pt x="0" y="20577"/>
                </a:lnTo>
                <a:lnTo>
                  <a:pt x="215168" y="235744"/>
                </a:lnTo>
                <a:close/>
              </a:path>
            </a:pathLst>
          </a:custGeom>
          <a:solidFill>
            <a:schemeClr val="tx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37" name="Freeform: Shape 36">
            <a:extLst>
              <a:ext uri="{FF2B5EF4-FFF2-40B4-BE49-F238E27FC236}">
                <a16:creationId xmlns:a16="http://schemas.microsoft.com/office/drawing/2014/main" id="{4C36B8C5-0DEB-41B5-911D-572E2E835E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16069"/>
            <a:ext cx="1170294" cy="274629"/>
          </a:xfrm>
          <a:custGeom>
            <a:avLst/>
            <a:gdLst>
              <a:gd name="connsiteX0" fmla="*/ 453342 w 1170294"/>
              <a:gd name="connsiteY0" fmla="*/ 0 h 274629"/>
              <a:gd name="connsiteX1" fmla="*/ 689085 w 1170294"/>
              <a:gd name="connsiteY1" fmla="*/ 238174 h 274629"/>
              <a:gd name="connsiteX2" fmla="*/ 924829 w 1170294"/>
              <a:gd name="connsiteY2" fmla="*/ 0 h 274629"/>
              <a:gd name="connsiteX3" fmla="*/ 1170294 w 1170294"/>
              <a:gd name="connsiteY3" fmla="*/ 247895 h 274629"/>
              <a:gd name="connsiteX4" fmla="*/ 1153282 w 1170294"/>
              <a:gd name="connsiteY4" fmla="*/ 264908 h 274629"/>
              <a:gd name="connsiteX5" fmla="*/ 924829 w 1170294"/>
              <a:gd name="connsiteY5" fmla="*/ 38885 h 274629"/>
              <a:gd name="connsiteX6" fmla="*/ 689085 w 1170294"/>
              <a:gd name="connsiteY6" fmla="*/ 274629 h 274629"/>
              <a:gd name="connsiteX7" fmla="*/ 453342 w 1170294"/>
              <a:gd name="connsiteY7" fmla="*/ 38885 h 274629"/>
              <a:gd name="connsiteX8" fmla="*/ 215168 w 1170294"/>
              <a:gd name="connsiteY8" fmla="*/ 274629 h 274629"/>
              <a:gd name="connsiteX9" fmla="*/ 0 w 1170294"/>
              <a:gd name="connsiteY9" fmla="*/ 59462 h 274629"/>
              <a:gd name="connsiteX10" fmla="*/ 0 w 1170294"/>
              <a:gd name="connsiteY10" fmla="*/ 20789 h 274629"/>
              <a:gd name="connsiteX11" fmla="*/ 215168 w 1170294"/>
              <a:gd name="connsiteY11" fmla="*/ 238174 h 274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0294" h="274629">
                <a:moveTo>
                  <a:pt x="453342" y="0"/>
                </a:moveTo>
                <a:lnTo>
                  <a:pt x="689085" y="238174"/>
                </a:lnTo>
                <a:lnTo>
                  <a:pt x="924829" y="0"/>
                </a:lnTo>
                <a:lnTo>
                  <a:pt x="1170294" y="247895"/>
                </a:lnTo>
                <a:lnTo>
                  <a:pt x="1153282" y="264908"/>
                </a:lnTo>
                <a:lnTo>
                  <a:pt x="924829" y="38885"/>
                </a:lnTo>
                <a:lnTo>
                  <a:pt x="689085" y="274629"/>
                </a:lnTo>
                <a:lnTo>
                  <a:pt x="453342" y="38885"/>
                </a:lnTo>
                <a:lnTo>
                  <a:pt x="215168" y="274629"/>
                </a:lnTo>
                <a:lnTo>
                  <a:pt x="0" y="59462"/>
                </a:lnTo>
                <a:lnTo>
                  <a:pt x="0" y="20789"/>
                </a:lnTo>
                <a:lnTo>
                  <a:pt x="215168" y="238174"/>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5D1FF148-6725-4278-A9A8-A9A6A3F261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90389" y="4752208"/>
            <a:ext cx="365021" cy="36502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1" name="Oval 40">
            <a:extLst>
              <a:ext uri="{FF2B5EF4-FFF2-40B4-BE49-F238E27FC236}">
                <a16:creationId xmlns:a16="http://schemas.microsoft.com/office/drawing/2014/main" id="{B247507B-4D21-4FF7-B49C-239309CF2A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90389" y="4752208"/>
            <a:ext cx="365021" cy="36502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aphicFrame>
        <p:nvGraphicFramePr>
          <p:cNvPr id="29" name="Content Placeholder 2">
            <a:extLst>
              <a:ext uri="{FF2B5EF4-FFF2-40B4-BE49-F238E27FC236}">
                <a16:creationId xmlns:a16="http://schemas.microsoft.com/office/drawing/2014/main" id="{1D98CB5A-A899-2665-FDA7-17699510BC61}"/>
              </a:ext>
            </a:extLst>
          </p:cNvPr>
          <p:cNvGraphicFramePr>
            <a:graphicFrameLocks noGrp="1"/>
          </p:cNvGraphicFramePr>
          <p:nvPr>
            <p:ph idx="1"/>
            <p:extLst>
              <p:ext uri="{D42A27DB-BD31-4B8C-83A1-F6EECF244321}">
                <p14:modId xmlns:p14="http://schemas.microsoft.com/office/powerpoint/2010/main" val="214032283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Audio 4">
            <a:hlinkClick r:id="" action="ppaction://media"/>
            <a:extLst>
              <a:ext uri="{FF2B5EF4-FFF2-40B4-BE49-F238E27FC236}">
                <a16:creationId xmlns:a16="http://schemas.microsoft.com/office/drawing/2014/main" id="{DD6B99CE-86FD-5055-ECEE-56077B32983E}"/>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176474638"/>
      </p:ext>
    </p:extLst>
  </p:cSld>
  <p:clrMapOvr>
    <a:masterClrMapping/>
  </p:clrMapOvr>
  <mc:AlternateContent xmlns:mc="http://schemas.openxmlformats.org/markup-compatibility/2006" xmlns:p14="http://schemas.microsoft.com/office/powerpoint/2010/main">
    <mc:Choice Requires="p14">
      <p:transition spd="slow" p14:dur="2000" advTm="17646"/>
    </mc:Choice>
    <mc:Fallback xmlns="">
      <p:transition spd="slow" advTm="176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Graphic 212">
            <a:extLst>
              <a:ext uri="{FF2B5EF4-FFF2-40B4-BE49-F238E27FC236}">
                <a16:creationId xmlns:a16="http://schemas.microsoft.com/office/drawing/2014/main" id="{55C61911-45B2-48BF-AC7A-1EB579B42C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2" name="Graphic 212">
            <a:extLst>
              <a:ext uri="{FF2B5EF4-FFF2-40B4-BE49-F238E27FC236}">
                <a16:creationId xmlns:a16="http://schemas.microsoft.com/office/drawing/2014/main" id="{2DE4D4CE-6DAE-4A05-BE5B-6BCE3F4EC7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 name="Title 1">
            <a:extLst>
              <a:ext uri="{FF2B5EF4-FFF2-40B4-BE49-F238E27FC236}">
                <a16:creationId xmlns:a16="http://schemas.microsoft.com/office/drawing/2014/main" id="{CB4B332D-53C0-30FF-06A1-661C9BA1B9B4}"/>
              </a:ext>
            </a:extLst>
          </p:cNvPr>
          <p:cNvSpPr>
            <a:spLocks noGrp="1"/>
          </p:cNvSpPr>
          <p:nvPr>
            <p:ph type="title"/>
          </p:nvPr>
        </p:nvSpPr>
        <p:spPr>
          <a:xfrm>
            <a:off x="1102367" y="1264801"/>
            <a:ext cx="4114571" cy="4296387"/>
          </a:xfrm>
        </p:spPr>
        <p:txBody>
          <a:bodyPr>
            <a:normAutofit/>
          </a:bodyPr>
          <a:lstStyle/>
          <a:p>
            <a:pPr algn="ctr"/>
            <a:r>
              <a:rPr lang="en-US" dirty="0">
                <a:ea typeface="+mj-lt"/>
                <a:cs typeface="+mj-lt"/>
              </a:rPr>
              <a:t>Project Overview</a:t>
            </a:r>
            <a:endParaRPr lang="en-US">
              <a:ea typeface="Source Sans Pro"/>
            </a:endParaRPr>
          </a:p>
        </p:txBody>
      </p:sp>
      <p:grpSp>
        <p:nvGrpSpPr>
          <p:cNvPr id="14" name="Group 13">
            <a:extLst>
              <a:ext uri="{FF2B5EF4-FFF2-40B4-BE49-F238E27FC236}">
                <a16:creationId xmlns:a16="http://schemas.microsoft.com/office/drawing/2014/main" id="{B8CB1D39-68D4-4372-BF3B-2A33A7495E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tx1"/>
          </a:solidFill>
        </p:grpSpPr>
        <p:sp>
          <p:nvSpPr>
            <p:cNvPr id="15" name="Freeform: Shape 14">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6" name="Freeform: Shape 15">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18" name="Oval 17">
            <a:extLst>
              <a:ext uri="{FF2B5EF4-FFF2-40B4-BE49-F238E27FC236}">
                <a16:creationId xmlns:a16="http://schemas.microsoft.com/office/drawing/2014/main" id="{10C23D31-5B0A-4956-A59F-A24F57D2A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F4C6FC6E-4AAF-4628-B7E5-85DF9D323B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1102F5D9-B4BE-E0F1-0069-FA34A893FB12}"/>
              </a:ext>
            </a:extLst>
          </p:cNvPr>
          <p:cNvSpPr>
            <a:spLocks noGrp="1"/>
          </p:cNvSpPr>
          <p:nvPr>
            <p:ph idx="1"/>
          </p:nvPr>
        </p:nvSpPr>
        <p:spPr>
          <a:xfrm>
            <a:off x="6234868" y="1345827"/>
            <a:ext cx="5217173" cy="4351338"/>
          </a:xfrm>
        </p:spPr>
        <p:txBody>
          <a:bodyPr vert="horz" lIns="91440" tIns="45720" rIns="91440" bIns="45720" rtlCol="0" anchor="t">
            <a:normAutofit fontScale="70000" lnSpcReduction="20000"/>
          </a:bodyPr>
          <a:lstStyle/>
          <a:p>
            <a:pPr marL="0" indent="0">
              <a:buNone/>
            </a:pPr>
            <a:r>
              <a:rPr lang="en-US" dirty="0"/>
              <a:t>The goal is to utilize AI and machine learning to develop a pipeline that processes and understands audio content related to sandalwood cultivation. We are focusing on creating an Automatic Speech Recognition (ASR) model for the Kannada language and a speech-based question-answering system that will help users easily access information from the audio data.</a:t>
            </a:r>
          </a:p>
          <a:p>
            <a:pPr>
              <a:buNone/>
            </a:pPr>
            <a:r>
              <a:rPr lang="en-US" b="1" dirty="0"/>
              <a:t>Project Objectives</a:t>
            </a:r>
            <a:r>
              <a:rPr lang="en-US" dirty="0"/>
              <a:t>:</a:t>
            </a:r>
            <a:endParaRPr lang="en-US"/>
          </a:p>
          <a:p>
            <a:pPr>
              <a:buFont typeface="Arial"/>
              <a:buChar char="•"/>
            </a:pPr>
            <a:r>
              <a:rPr lang="en-US" dirty="0"/>
              <a:t>Develop an ASR model that can accurately recognize colloquial Kannada speech.</a:t>
            </a:r>
            <a:endParaRPr lang="en-US"/>
          </a:p>
          <a:p>
            <a:pPr>
              <a:buFont typeface="Arial"/>
              <a:buChar char="•"/>
            </a:pPr>
            <a:r>
              <a:rPr lang="en-US" dirty="0"/>
              <a:t>Create a searchable audio database using the ASR output.</a:t>
            </a:r>
            <a:endParaRPr lang="en-US"/>
          </a:p>
          <a:p>
            <a:pPr>
              <a:buFont typeface="Arial"/>
              <a:buChar char="•"/>
            </a:pPr>
            <a:r>
              <a:rPr lang="en-US" dirty="0"/>
              <a:t>Implement a question-answering system allowing users to ask questions via speech input.</a:t>
            </a:r>
            <a:endParaRPr lang="en-US"/>
          </a:p>
          <a:p>
            <a:pPr marL="0" indent="0">
              <a:buNone/>
            </a:pPr>
            <a:endParaRPr lang="en-US" sz="1800" dirty="0">
              <a:ea typeface="+mn-lt"/>
              <a:cs typeface="+mn-lt"/>
            </a:endParaRPr>
          </a:p>
        </p:txBody>
      </p:sp>
      <p:grpSp>
        <p:nvGrpSpPr>
          <p:cNvPr id="22"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23" name="Freeform: Shape 22">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5" name="Audio 4">
            <a:hlinkClick r:id="" action="ppaction://media"/>
            <a:extLst>
              <a:ext uri="{FF2B5EF4-FFF2-40B4-BE49-F238E27FC236}">
                <a16:creationId xmlns:a16="http://schemas.microsoft.com/office/drawing/2014/main" id="{6C1DABF0-35A0-3E3E-48CD-C2F4C2251247}"/>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363765571"/>
      </p:ext>
    </p:extLst>
  </p:cSld>
  <p:clrMapOvr>
    <a:masterClrMapping/>
  </p:clrMapOvr>
  <mc:AlternateContent xmlns:mc="http://schemas.openxmlformats.org/markup-compatibility/2006" xmlns:p14="http://schemas.microsoft.com/office/powerpoint/2010/main">
    <mc:Choice Requires="p14">
      <p:transition spd="slow" p14:dur="2000" advTm="25087"/>
    </mc:Choice>
    <mc:Fallback xmlns="">
      <p:transition spd="slow" advTm="250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9" name="Rectangle 5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Graphic 212">
            <a:extLst>
              <a:ext uri="{FF2B5EF4-FFF2-40B4-BE49-F238E27FC236}">
                <a16:creationId xmlns:a16="http://schemas.microsoft.com/office/drawing/2014/main" id="{55C61911-45B2-48BF-AC7A-1EB579B42C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6" name="Graphic 212">
            <a:extLst>
              <a:ext uri="{FF2B5EF4-FFF2-40B4-BE49-F238E27FC236}">
                <a16:creationId xmlns:a16="http://schemas.microsoft.com/office/drawing/2014/main" id="{2DE4D4CE-6DAE-4A05-BE5B-6BCE3F4EC7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 name="Title 1">
            <a:extLst>
              <a:ext uri="{FF2B5EF4-FFF2-40B4-BE49-F238E27FC236}">
                <a16:creationId xmlns:a16="http://schemas.microsoft.com/office/drawing/2014/main" id="{CB4B332D-53C0-30FF-06A1-661C9BA1B9B4}"/>
              </a:ext>
            </a:extLst>
          </p:cNvPr>
          <p:cNvSpPr>
            <a:spLocks noGrp="1"/>
          </p:cNvSpPr>
          <p:nvPr>
            <p:ph type="title"/>
          </p:nvPr>
        </p:nvSpPr>
        <p:spPr>
          <a:xfrm>
            <a:off x="1102367" y="1264801"/>
            <a:ext cx="4114571" cy="4296387"/>
          </a:xfrm>
        </p:spPr>
        <p:txBody>
          <a:bodyPr>
            <a:normAutofit/>
          </a:bodyPr>
          <a:lstStyle/>
          <a:p>
            <a:pPr algn="ctr"/>
            <a:r>
              <a:rPr lang="en-US" dirty="0">
                <a:ea typeface="+mj-lt"/>
                <a:cs typeface="+mj-lt"/>
              </a:rPr>
              <a:t>Problem Statement</a:t>
            </a:r>
            <a:endParaRPr lang="en-US" dirty="0"/>
          </a:p>
        </p:txBody>
      </p:sp>
      <p:grpSp>
        <p:nvGrpSpPr>
          <p:cNvPr id="61" name="Group 60">
            <a:extLst>
              <a:ext uri="{FF2B5EF4-FFF2-40B4-BE49-F238E27FC236}">
                <a16:creationId xmlns:a16="http://schemas.microsoft.com/office/drawing/2014/main" id="{B8CB1D39-68D4-4372-BF3B-2A33A7495E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tx1"/>
          </a:solidFill>
        </p:grpSpPr>
        <p:sp>
          <p:nvSpPr>
            <p:cNvPr id="39" name="Freeform: Shape 38">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62" name="Freeform: Shape 61">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63" name="Oval 62">
            <a:extLst>
              <a:ext uri="{FF2B5EF4-FFF2-40B4-BE49-F238E27FC236}">
                <a16:creationId xmlns:a16="http://schemas.microsoft.com/office/drawing/2014/main" id="{10C23D31-5B0A-4956-A59F-A24F57D2A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4" name="Oval 63">
            <a:extLst>
              <a:ext uri="{FF2B5EF4-FFF2-40B4-BE49-F238E27FC236}">
                <a16:creationId xmlns:a16="http://schemas.microsoft.com/office/drawing/2014/main" id="{F4C6FC6E-4AAF-4628-B7E5-85DF9D323B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1102F5D9-B4BE-E0F1-0069-FA34A893FB12}"/>
              </a:ext>
            </a:extLst>
          </p:cNvPr>
          <p:cNvSpPr>
            <a:spLocks noGrp="1"/>
          </p:cNvSpPr>
          <p:nvPr>
            <p:ph idx="1"/>
          </p:nvPr>
        </p:nvSpPr>
        <p:spPr>
          <a:xfrm>
            <a:off x="6179784" y="794984"/>
            <a:ext cx="5217173" cy="4351338"/>
          </a:xfrm>
        </p:spPr>
        <p:txBody>
          <a:bodyPr vert="horz" lIns="91440" tIns="45720" rIns="91440" bIns="45720" rtlCol="0" anchor="t">
            <a:noAutofit/>
          </a:bodyPr>
          <a:lstStyle/>
          <a:p>
            <a:pPr marL="0" indent="0">
              <a:buNone/>
            </a:pPr>
            <a:r>
              <a:rPr lang="en-US" sz="1800" dirty="0">
                <a:ea typeface="+mn-lt"/>
                <a:cs typeface="+mn-lt"/>
              </a:rPr>
              <a:t>Karnataka is a key region for sandalwood, which holds significant cultural, religious, and economic value in India. However, much of the traditional knowledge around sandalwood cultivation is conveyed informally and captured in audio recordings. These resources are not easily accessible, and there's a need to digitize and preserve this indigenous knowledge. The main challenge is handling colloquial Kannada speech with background noise, as it differs from standard formal language.</a:t>
            </a:r>
          </a:p>
          <a:p>
            <a:pPr>
              <a:buNone/>
            </a:pPr>
            <a:r>
              <a:rPr lang="en-US" sz="1800" b="1" dirty="0">
                <a:ea typeface="+mn-lt"/>
                <a:cs typeface="+mn-lt"/>
              </a:rPr>
              <a:t>Challenges</a:t>
            </a:r>
            <a:r>
              <a:rPr lang="en-US" sz="1800" dirty="0">
                <a:ea typeface="+mn-lt"/>
                <a:cs typeface="+mn-lt"/>
              </a:rPr>
              <a:t>:</a:t>
            </a:r>
          </a:p>
          <a:p>
            <a:pPr>
              <a:buFont typeface="Arial"/>
              <a:buChar char="•"/>
            </a:pPr>
            <a:r>
              <a:rPr lang="en-US" sz="1800" dirty="0">
                <a:ea typeface="+mn-lt"/>
                <a:cs typeface="+mn-lt"/>
              </a:rPr>
              <a:t>Limited digital information on sandalwood cultivation.</a:t>
            </a:r>
          </a:p>
          <a:p>
            <a:pPr>
              <a:buFont typeface="Arial"/>
              <a:buChar char="•"/>
            </a:pPr>
            <a:r>
              <a:rPr lang="en-US" sz="1800" dirty="0">
                <a:ea typeface="+mn-lt"/>
                <a:cs typeface="+mn-lt"/>
              </a:rPr>
              <a:t>Audio recordings often contain noise and informal language.</a:t>
            </a:r>
          </a:p>
          <a:p>
            <a:pPr>
              <a:buFont typeface="Arial"/>
              <a:buChar char="•"/>
            </a:pPr>
            <a:r>
              <a:rPr lang="en-US" sz="1800" dirty="0">
                <a:ea typeface="+mn-lt"/>
                <a:cs typeface="+mn-lt"/>
              </a:rPr>
              <a:t>Standard ASR models struggle with colloquial language.</a:t>
            </a:r>
          </a:p>
          <a:p>
            <a:pPr marL="0" indent="0">
              <a:buNone/>
            </a:pPr>
            <a:endParaRPr lang="en-US" sz="1800" dirty="0">
              <a:ea typeface="Source Sans Pro"/>
            </a:endParaRPr>
          </a:p>
        </p:txBody>
      </p:sp>
      <p:grpSp>
        <p:nvGrpSpPr>
          <p:cNvPr id="65"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47" name="Freeform: Shape 46">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13" name="Audio 12">
            <a:hlinkClick r:id="" action="ppaction://media"/>
            <a:extLst>
              <a:ext uri="{FF2B5EF4-FFF2-40B4-BE49-F238E27FC236}">
                <a16:creationId xmlns:a16="http://schemas.microsoft.com/office/drawing/2014/main" id="{CDD97CCF-BED1-C590-39FF-92B03F09DF3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788394720"/>
      </p:ext>
    </p:extLst>
  </p:cSld>
  <p:clrMapOvr>
    <a:masterClrMapping/>
  </p:clrMapOvr>
  <mc:AlternateContent xmlns:mc="http://schemas.openxmlformats.org/markup-compatibility/2006" xmlns:p14="http://schemas.microsoft.com/office/powerpoint/2010/main">
    <mc:Choice Requires="p14">
      <p:transition spd="slow" p14:dur="2000" advTm="23068"/>
    </mc:Choice>
    <mc:Fallback xmlns="">
      <p:transition spd="slow" advTm="230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6" name="Rectangle 95">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Graphic 212">
            <a:extLst>
              <a:ext uri="{FF2B5EF4-FFF2-40B4-BE49-F238E27FC236}">
                <a16:creationId xmlns:a16="http://schemas.microsoft.com/office/drawing/2014/main" id="{55C61911-45B2-48BF-AC7A-1EB579B42C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00" name="Graphic 212">
            <a:extLst>
              <a:ext uri="{FF2B5EF4-FFF2-40B4-BE49-F238E27FC236}">
                <a16:creationId xmlns:a16="http://schemas.microsoft.com/office/drawing/2014/main" id="{2DE4D4CE-6DAE-4A05-BE5B-6BCE3F4EC7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 name="Title 1">
            <a:extLst>
              <a:ext uri="{FF2B5EF4-FFF2-40B4-BE49-F238E27FC236}">
                <a16:creationId xmlns:a16="http://schemas.microsoft.com/office/drawing/2014/main" id="{CB4B332D-53C0-30FF-06A1-661C9BA1B9B4}"/>
              </a:ext>
            </a:extLst>
          </p:cNvPr>
          <p:cNvSpPr>
            <a:spLocks noGrp="1"/>
          </p:cNvSpPr>
          <p:nvPr>
            <p:ph type="title"/>
          </p:nvPr>
        </p:nvSpPr>
        <p:spPr>
          <a:xfrm>
            <a:off x="1102367" y="1264801"/>
            <a:ext cx="4114571" cy="4296387"/>
          </a:xfrm>
        </p:spPr>
        <p:txBody>
          <a:bodyPr>
            <a:normAutofit/>
          </a:bodyPr>
          <a:lstStyle/>
          <a:p>
            <a:pPr algn="ctr"/>
            <a:r>
              <a:rPr lang="en-US" dirty="0">
                <a:ea typeface="+mj-lt"/>
                <a:cs typeface="+mj-lt"/>
              </a:rPr>
              <a:t>Scope</a:t>
            </a:r>
            <a:endParaRPr lang="en-US" dirty="0"/>
          </a:p>
        </p:txBody>
      </p:sp>
      <p:grpSp>
        <p:nvGrpSpPr>
          <p:cNvPr id="102" name="Group 101">
            <a:extLst>
              <a:ext uri="{FF2B5EF4-FFF2-40B4-BE49-F238E27FC236}">
                <a16:creationId xmlns:a16="http://schemas.microsoft.com/office/drawing/2014/main" id="{B8CB1D39-68D4-4372-BF3B-2A33A7495E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tx1"/>
          </a:solidFill>
        </p:grpSpPr>
        <p:sp>
          <p:nvSpPr>
            <p:cNvPr id="103" name="Freeform: Shape 102">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04" name="Freeform: Shape 103">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106" name="Oval 105">
            <a:extLst>
              <a:ext uri="{FF2B5EF4-FFF2-40B4-BE49-F238E27FC236}">
                <a16:creationId xmlns:a16="http://schemas.microsoft.com/office/drawing/2014/main" id="{10C23D31-5B0A-4956-A59F-A24F57D2A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8" name="Oval 107">
            <a:extLst>
              <a:ext uri="{FF2B5EF4-FFF2-40B4-BE49-F238E27FC236}">
                <a16:creationId xmlns:a16="http://schemas.microsoft.com/office/drawing/2014/main" id="{F4C6FC6E-4AAF-4628-B7E5-85DF9D323B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1102F5D9-B4BE-E0F1-0069-FA34A893FB12}"/>
              </a:ext>
            </a:extLst>
          </p:cNvPr>
          <p:cNvSpPr>
            <a:spLocks noGrp="1"/>
          </p:cNvSpPr>
          <p:nvPr>
            <p:ph idx="1"/>
          </p:nvPr>
        </p:nvSpPr>
        <p:spPr>
          <a:xfrm>
            <a:off x="6234868" y="1345827"/>
            <a:ext cx="5217173" cy="4351338"/>
          </a:xfrm>
        </p:spPr>
        <p:txBody>
          <a:bodyPr vert="horz" lIns="91440" tIns="45720" rIns="91440" bIns="45720" rtlCol="0">
            <a:normAutofit/>
          </a:bodyPr>
          <a:lstStyle/>
          <a:p>
            <a:pPr>
              <a:buNone/>
            </a:pPr>
            <a:r>
              <a:rPr lang="en-US" sz="1500">
                <a:ea typeface="+mn-lt"/>
                <a:cs typeface="+mn-lt"/>
              </a:rPr>
              <a:t>The project includes:</a:t>
            </a:r>
          </a:p>
          <a:p>
            <a:pPr>
              <a:buFont typeface="Arial"/>
              <a:buChar char="•"/>
            </a:pPr>
            <a:r>
              <a:rPr lang="en-US" sz="1500">
                <a:ea typeface="+mn-lt"/>
                <a:cs typeface="+mn-lt"/>
              </a:rPr>
              <a:t>Building a Kannada ASR model for colloquial language recognition.</a:t>
            </a:r>
          </a:p>
          <a:p>
            <a:pPr>
              <a:buFont typeface="Arial"/>
              <a:buChar char="•"/>
            </a:pPr>
            <a:r>
              <a:rPr lang="en-US" sz="1500">
                <a:ea typeface="+mn-lt"/>
                <a:cs typeface="+mn-lt"/>
              </a:rPr>
              <a:t>Creating a searchable database by transcribing audio files.</a:t>
            </a:r>
          </a:p>
          <a:p>
            <a:pPr>
              <a:buFont typeface="Arial"/>
              <a:buChar char="•"/>
            </a:pPr>
            <a:r>
              <a:rPr lang="en-US" sz="1500">
                <a:ea typeface="+mn-lt"/>
                <a:cs typeface="+mn-lt"/>
              </a:rPr>
              <a:t>Developing a speech-based question-answering system to query the audio corpus.</a:t>
            </a:r>
          </a:p>
          <a:p>
            <a:pPr>
              <a:buFont typeface="Arial"/>
              <a:buChar char="•"/>
            </a:pPr>
            <a:r>
              <a:rPr lang="en-US" sz="1500">
                <a:ea typeface="+mn-lt"/>
                <a:cs typeface="+mn-lt"/>
              </a:rPr>
              <a:t>Fine-tuning the ASR model using both provided and publicly available Kannada datasets.</a:t>
            </a:r>
          </a:p>
          <a:p>
            <a:pPr marL="0" indent="0">
              <a:buNone/>
            </a:pPr>
            <a:r>
              <a:rPr lang="en-US" sz="1500" b="1">
                <a:ea typeface="+mn-lt"/>
                <a:cs typeface="+mn-lt"/>
              </a:rPr>
              <a:t>Out of Scope:</a:t>
            </a:r>
            <a:endParaRPr lang="en-US" sz="1500">
              <a:ea typeface="Source Sans Pro"/>
            </a:endParaRPr>
          </a:p>
          <a:p>
            <a:pPr>
              <a:buFont typeface="Arial"/>
              <a:buChar char="•"/>
            </a:pPr>
            <a:r>
              <a:rPr lang="en-US" sz="1500">
                <a:ea typeface="+mn-lt"/>
                <a:cs typeface="+mn-lt"/>
              </a:rPr>
              <a:t>Processing audio in languages other than Kannada.</a:t>
            </a:r>
            <a:endParaRPr lang="en-US" sz="1500"/>
          </a:p>
          <a:p>
            <a:pPr>
              <a:buFont typeface="Arial"/>
              <a:buChar char="•"/>
            </a:pPr>
            <a:r>
              <a:rPr lang="en-US" sz="1500">
                <a:ea typeface="+mn-lt"/>
                <a:cs typeface="+mn-lt"/>
              </a:rPr>
              <a:t>Real-time transcription of live streams.</a:t>
            </a:r>
            <a:endParaRPr lang="en-US" sz="1500"/>
          </a:p>
          <a:p>
            <a:pPr>
              <a:buFont typeface="Arial"/>
              <a:buChar char="•"/>
            </a:pPr>
            <a:r>
              <a:rPr lang="en-US" sz="1500">
                <a:ea typeface="+mn-lt"/>
                <a:cs typeface="+mn-lt"/>
              </a:rPr>
              <a:t>Handling complex multi-turn dialogues.</a:t>
            </a:r>
            <a:endParaRPr lang="en-US" sz="1500"/>
          </a:p>
        </p:txBody>
      </p:sp>
      <p:grpSp>
        <p:nvGrpSpPr>
          <p:cNvPr id="110"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111" name="Freeform: Shape 110">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5" name="Audio 4">
            <a:hlinkClick r:id="" action="ppaction://media"/>
            <a:extLst>
              <a:ext uri="{FF2B5EF4-FFF2-40B4-BE49-F238E27FC236}">
                <a16:creationId xmlns:a16="http://schemas.microsoft.com/office/drawing/2014/main" id="{A0612C09-67EC-9919-76E3-7AAA319E031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968259157"/>
      </p:ext>
    </p:extLst>
  </p:cSld>
  <p:clrMapOvr>
    <a:masterClrMapping/>
  </p:clrMapOvr>
  <mc:AlternateContent xmlns:mc="http://schemas.openxmlformats.org/markup-compatibility/2006" xmlns:p14="http://schemas.microsoft.com/office/powerpoint/2010/main">
    <mc:Choice Requires="p14">
      <p:transition spd="slow" p14:dur="2000" advTm="23782"/>
    </mc:Choice>
    <mc:Fallback xmlns="">
      <p:transition spd="slow" advTm="237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7" name="Rectangle 106">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Graphic 212">
            <a:extLst>
              <a:ext uri="{FF2B5EF4-FFF2-40B4-BE49-F238E27FC236}">
                <a16:creationId xmlns:a16="http://schemas.microsoft.com/office/drawing/2014/main" id="{55C61911-45B2-48BF-AC7A-1EB579B42C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09" name="Graphic 212">
            <a:extLst>
              <a:ext uri="{FF2B5EF4-FFF2-40B4-BE49-F238E27FC236}">
                <a16:creationId xmlns:a16="http://schemas.microsoft.com/office/drawing/2014/main" id="{2DE4D4CE-6DAE-4A05-BE5B-6BCE3F4EC7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 name="Title 1">
            <a:extLst>
              <a:ext uri="{FF2B5EF4-FFF2-40B4-BE49-F238E27FC236}">
                <a16:creationId xmlns:a16="http://schemas.microsoft.com/office/drawing/2014/main" id="{CB4B332D-53C0-30FF-06A1-661C9BA1B9B4}"/>
              </a:ext>
            </a:extLst>
          </p:cNvPr>
          <p:cNvSpPr>
            <a:spLocks noGrp="1"/>
          </p:cNvSpPr>
          <p:nvPr>
            <p:ph type="title"/>
          </p:nvPr>
        </p:nvSpPr>
        <p:spPr>
          <a:xfrm>
            <a:off x="1102367" y="1264801"/>
            <a:ext cx="4114571" cy="4296387"/>
          </a:xfrm>
        </p:spPr>
        <p:txBody>
          <a:bodyPr>
            <a:normAutofit/>
          </a:bodyPr>
          <a:lstStyle/>
          <a:p>
            <a:pPr algn="ctr"/>
            <a:r>
              <a:rPr lang="en-US" dirty="0">
                <a:ea typeface="+mj-lt"/>
                <a:cs typeface="+mj-lt"/>
              </a:rPr>
              <a:t>Dataset Description</a:t>
            </a:r>
            <a:endParaRPr lang="en-US" dirty="0"/>
          </a:p>
        </p:txBody>
      </p:sp>
      <p:grpSp>
        <p:nvGrpSpPr>
          <p:cNvPr id="110" name="Group 109">
            <a:extLst>
              <a:ext uri="{FF2B5EF4-FFF2-40B4-BE49-F238E27FC236}">
                <a16:creationId xmlns:a16="http://schemas.microsoft.com/office/drawing/2014/main" id="{B8CB1D39-68D4-4372-BF3B-2A33A7495E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tx1"/>
          </a:solidFill>
        </p:grpSpPr>
        <p:sp>
          <p:nvSpPr>
            <p:cNvPr id="79" name="Freeform: Shape 78">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80" name="Freeform: Shape 79">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sp>
        <p:nvSpPr>
          <p:cNvPr id="111" name="Oval 110">
            <a:extLst>
              <a:ext uri="{FF2B5EF4-FFF2-40B4-BE49-F238E27FC236}">
                <a16:creationId xmlns:a16="http://schemas.microsoft.com/office/drawing/2014/main" id="{10C23D31-5B0A-4956-A59F-A24F57D2A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2" name="Oval 111">
            <a:extLst>
              <a:ext uri="{FF2B5EF4-FFF2-40B4-BE49-F238E27FC236}">
                <a16:creationId xmlns:a16="http://schemas.microsoft.com/office/drawing/2014/main" id="{F4C6FC6E-4AAF-4628-B7E5-85DF9D323B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aphicFrame>
        <p:nvGraphicFramePr>
          <p:cNvPr id="113" name="Content Placeholder 2">
            <a:extLst>
              <a:ext uri="{FF2B5EF4-FFF2-40B4-BE49-F238E27FC236}">
                <a16:creationId xmlns:a16="http://schemas.microsoft.com/office/drawing/2014/main" id="{DB479230-5372-8323-3497-CD7E8B2A761F}"/>
              </a:ext>
            </a:extLst>
          </p:cNvPr>
          <p:cNvGraphicFramePr>
            <a:graphicFrameLocks noGrp="1"/>
          </p:cNvGraphicFramePr>
          <p:nvPr>
            <p:ph idx="1"/>
            <p:extLst>
              <p:ext uri="{D42A27DB-BD31-4B8C-83A1-F6EECF244321}">
                <p14:modId xmlns:p14="http://schemas.microsoft.com/office/powerpoint/2010/main" val="2465475291"/>
              </p:ext>
            </p:extLst>
          </p:nvPr>
        </p:nvGraphicFramePr>
        <p:xfrm>
          <a:off x="6234868" y="1345827"/>
          <a:ext cx="5217173"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pSp>
        <p:nvGrpSpPr>
          <p:cNvPr id="114"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87" name="Freeform: Shape 86">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4" name="Audio 3">
            <a:hlinkClick r:id="" action="ppaction://media"/>
            <a:extLst>
              <a:ext uri="{FF2B5EF4-FFF2-40B4-BE49-F238E27FC236}">
                <a16:creationId xmlns:a16="http://schemas.microsoft.com/office/drawing/2014/main" id="{99EFE44D-95BC-DCBF-DD63-CE984164F855}"/>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850125324"/>
      </p:ext>
    </p:extLst>
  </p:cSld>
  <p:clrMapOvr>
    <a:masterClrMapping/>
  </p:clrMapOvr>
  <mc:AlternateContent xmlns:mc="http://schemas.openxmlformats.org/markup-compatibility/2006" xmlns:p14="http://schemas.microsoft.com/office/powerpoint/2010/main">
    <mc:Choice Requires="p14">
      <p:transition spd="slow" p14:dur="2000" advTm="10987"/>
    </mc:Choice>
    <mc:Fallback xmlns="">
      <p:transition spd="slow" advTm="109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1" name="Rectangle 120">
            <a:extLst>
              <a:ext uri="{FF2B5EF4-FFF2-40B4-BE49-F238E27FC236}">
                <a16:creationId xmlns:a16="http://schemas.microsoft.com/office/drawing/2014/main" id="{E5F17139-31EE-46AC-B04F-DBBD852DD6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4B332D-53C0-30FF-06A1-661C9BA1B9B4}"/>
              </a:ext>
            </a:extLst>
          </p:cNvPr>
          <p:cNvSpPr>
            <a:spLocks noGrp="1"/>
          </p:cNvSpPr>
          <p:nvPr>
            <p:ph type="title"/>
          </p:nvPr>
        </p:nvSpPr>
        <p:spPr>
          <a:xfrm>
            <a:off x="1331088" y="565739"/>
            <a:ext cx="9745883" cy="1124949"/>
          </a:xfrm>
        </p:spPr>
        <p:txBody>
          <a:bodyPr>
            <a:normAutofit/>
          </a:bodyPr>
          <a:lstStyle/>
          <a:p>
            <a:r>
              <a:rPr lang="en-US" dirty="0">
                <a:ea typeface="+mj-lt"/>
                <a:cs typeface="+mj-lt"/>
              </a:rPr>
              <a:t>Dataset Challenges</a:t>
            </a:r>
            <a:endParaRPr lang="en-US"/>
          </a:p>
        </p:txBody>
      </p:sp>
      <p:sp>
        <p:nvSpPr>
          <p:cNvPr id="123" name="Freeform: Shape 122">
            <a:extLst>
              <a:ext uri="{FF2B5EF4-FFF2-40B4-BE49-F238E27FC236}">
                <a16:creationId xmlns:a16="http://schemas.microsoft.com/office/drawing/2014/main" id="{AAD42DD4-86F6-4FD2-869F-32D35E310C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81037"/>
            <a:ext cx="1170294" cy="274629"/>
          </a:xfrm>
          <a:custGeom>
            <a:avLst/>
            <a:gdLst>
              <a:gd name="connsiteX0" fmla="*/ 453342 w 1170294"/>
              <a:gd name="connsiteY0" fmla="*/ 0 h 274629"/>
              <a:gd name="connsiteX1" fmla="*/ 689085 w 1170294"/>
              <a:gd name="connsiteY1" fmla="*/ 235744 h 274629"/>
              <a:gd name="connsiteX2" fmla="*/ 924829 w 1170294"/>
              <a:gd name="connsiteY2" fmla="*/ 0 h 274629"/>
              <a:gd name="connsiteX3" fmla="*/ 1170294 w 1170294"/>
              <a:gd name="connsiteY3" fmla="*/ 245465 h 274629"/>
              <a:gd name="connsiteX4" fmla="*/ 1153282 w 1170294"/>
              <a:gd name="connsiteY4" fmla="*/ 264908 h 274629"/>
              <a:gd name="connsiteX5" fmla="*/ 924829 w 1170294"/>
              <a:gd name="connsiteY5" fmla="*/ 38885 h 274629"/>
              <a:gd name="connsiteX6" fmla="*/ 689085 w 1170294"/>
              <a:gd name="connsiteY6" fmla="*/ 274629 h 274629"/>
              <a:gd name="connsiteX7" fmla="*/ 453342 w 1170294"/>
              <a:gd name="connsiteY7" fmla="*/ 38885 h 274629"/>
              <a:gd name="connsiteX8" fmla="*/ 215168 w 1170294"/>
              <a:gd name="connsiteY8" fmla="*/ 274629 h 274629"/>
              <a:gd name="connsiteX9" fmla="*/ 0 w 1170294"/>
              <a:gd name="connsiteY9" fmla="*/ 59462 h 274629"/>
              <a:gd name="connsiteX10" fmla="*/ 0 w 1170294"/>
              <a:gd name="connsiteY10" fmla="*/ 20577 h 274629"/>
              <a:gd name="connsiteX11" fmla="*/ 215168 w 1170294"/>
              <a:gd name="connsiteY11" fmla="*/ 235744 h 274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0294" h="274629">
                <a:moveTo>
                  <a:pt x="453342" y="0"/>
                </a:moveTo>
                <a:lnTo>
                  <a:pt x="689085" y="235744"/>
                </a:lnTo>
                <a:lnTo>
                  <a:pt x="924829" y="0"/>
                </a:lnTo>
                <a:lnTo>
                  <a:pt x="1170294" y="245465"/>
                </a:lnTo>
                <a:lnTo>
                  <a:pt x="1153282" y="264908"/>
                </a:lnTo>
                <a:lnTo>
                  <a:pt x="924829" y="38885"/>
                </a:lnTo>
                <a:lnTo>
                  <a:pt x="689085" y="274629"/>
                </a:lnTo>
                <a:lnTo>
                  <a:pt x="453342" y="38885"/>
                </a:lnTo>
                <a:lnTo>
                  <a:pt x="215168" y="274629"/>
                </a:lnTo>
                <a:lnTo>
                  <a:pt x="0" y="59462"/>
                </a:lnTo>
                <a:lnTo>
                  <a:pt x="0" y="20577"/>
                </a:lnTo>
                <a:lnTo>
                  <a:pt x="215168" y="235744"/>
                </a:lnTo>
                <a:close/>
              </a:path>
            </a:pathLst>
          </a:custGeom>
          <a:solidFill>
            <a:schemeClr val="tx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25" name="Freeform: Shape 124">
            <a:extLst>
              <a:ext uri="{FF2B5EF4-FFF2-40B4-BE49-F238E27FC236}">
                <a16:creationId xmlns:a16="http://schemas.microsoft.com/office/drawing/2014/main" id="{4C36B8C5-0DEB-41B5-911D-572E2E835E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16069"/>
            <a:ext cx="1170294" cy="274629"/>
          </a:xfrm>
          <a:custGeom>
            <a:avLst/>
            <a:gdLst>
              <a:gd name="connsiteX0" fmla="*/ 453342 w 1170294"/>
              <a:gd name="connsiteY0" fmla="*/ 0 h 274629"/>
              <a:gd name="connsiteX1" fmla="*/ 689085 w 1170294"/>
              <a:gd name="connsiteY1" fmla="*/ 238174 h 274629"/>
              <a:gd name="connsiteX2" fmla="*/ 924829 w 1170294"/>
              <a:gd name="connsiteY2" fmla="*/ 0 h 274629"/>
              <a:gd name="connsiteX3" fmla="*/ 1170294 w 1170294"/>
              <a:gd name="connsiteY3" fmla="*/ 247895 h 274629"/>
              <a:gd name="connsiteX4" fmla="*/ 1153282 w 1170294"/>
              <a:gd name="connsiteY4" fmla="*/ 264908 h 274629"/>
              <a:gd name="connsiteX5" fmla="*/ 924829 w 1170294"/>
              <a:gd name="connsiteY5" fmla="*/ 38885 h 274629"/>
              <a:gd name="connsiteX6" fmla="*/ 689085 w 1170294"/>
              <a:gd name="connsiteY6" fmla="*/ 274629 h 274629"/>
              <a:gd name="connsiteX7" fmla="*/ 453342 w 1170294"/>
              <a:gd name="connsiteY7" fmla="*/ 38885 h 274629"/>
              <a:gd name="connsiteX8" fmla="*/ 215168 w 1170294"/>
              <a:gd name="connsiteY8" fmla="*/ 274629 h 274629"/>
              <a:gd name="connsiteX9" fmla="*/ 0 w 1170294"/>
              <a:gd name="connsiteY9" fmla="*/ 59462 h 274629"/>
              <a:gd name="connsiteX10" fmla="*/ 0 w 1170294"/>
              <a:gd name="connsiteY10" fmla="*/ 20789 h 274629"/>
              <a:gd name="connsiteX11" fmla="*/ 215168 w 1170294"/>
              <a:gd name="connsiteY11" fmla="*/ 238174 h 274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0294" h="274629">
                <a:moveTo>
                  <a:pt x="453342" y="0"/>
                </a:moveTo>
                <a:lnTo>
                  <a:pt x="689085" y="238174"/>
                </a:lnTo>
                <a:lnTo>
                  <a:pt x="924829" y="0"/>
                </a:lnTo>
                <a:lnTo>
                  <a:pt x="1170294" y="247895"/>
                </a:lnTo>
                <a:lnTo>
                  <a:pt x="1153282" y="264908"/>
                </a:lnTo>
                <a:lnTo>
                  <a:pt x="924829" y="38885"/>
                </a:lnTo>
                <a:lnTo>
                  <a:pt x="689085" y="274629"/>
                </a:lnTo>
                <a:lnTo>
                  <a:pt x="453342" y="38885"/>
                </a:lnTo>
                <a:lnTo>
                  <a:pt x="215168" y="274629"/>
                </a:lnTo>
                <a:lnTo>
                  <a:pt x="0" y="59462"/>
                </a:lnTo>
                <a:lnTo>
                  <a:pt x="0" y="20789"/>
                </a:lnTo>
                <a:lnTo>
                  <a:pt x="215168" y="238174"/>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id="{5D1FF148-6725-4278-A9A8-A9A6A3F261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90389" y="4752208"/>
            <a:ext cx="365021" cy="36502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9" name="Oval 128">
            <a:extLst>
              <a:ext uri="{FF2B5EF4-FFF2-40B4-BE49-F238E27FC236}">
                <a16:creationId xmlns:a16="http://schemas.microsoft.com/office/drawing/2014/main" id="{B247507B-4D21-4FF7-B49C-239309CF2A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90389" y="4752208"/>
            <a:ext cx="365021" cy="36502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aphicFrame>
        <p:nvGraphicFramePr>
          <p:cNvPr id="117" name="Content Placeholder 2">
            <a:extLst>
              <a:ext uri="{FF2B5EF4-FFF2-40B4-BE49-F238E27FC236}">
                <a16:creationId xmlns:a16="http://schemas.microsoft.com/office/drawing/2014/main" id="{740BC49E-5AEF-C455-AE2E-DDD96D7464D0}"/>
              </a:ext>
            </a:extLst>
          </p:cNvPr>
          <p:cNvGraphicFramePr>
            <a:graphicFrameLocks noGrp="1"/>
          </p:cNvGraphicFramePr>
          <p:nvPr>
            <p:ph idx="1"/>
            <p:extLst>
              <p:ext uri="{D42A27DB-BD31-4B8C-83A1-F6EECF244321}">
                <p14:modId xmlns:p14="http://schemas.microsoft.com/office/powerpoint/2010/main" val="420973321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Audio 3">
            <a:hlinkClick r:id="" action="ppaction://media"/>
            <a:extLst>
              <a:ext uri="{FF2B5EF4-FFF2-40B4-BE49-F238E27FC236}">
                <a16:creationId xmlns:a16="http://schemas.microsoft.com/office/drawing/2014/main" id="{D563764F-D89C-B0A3-5046-1EB77141CD14}"/>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325371405"/>
      </p:ext>
    </p:extLst>
  </p:cSld>
  <p:clrMapOvr>
    <a:masterClrMapping/>
  </p:clrMapOvr>
  <mc:AlternateContent xmlns:mc="http://schemas.openxmlformats.org/markup-compatibility/2006" xmlns:p14="http://schemas.microsoft.com/office/powerpoint/2010/main">
    <mc:Choice Requires="p14">
      <p:transition spd="slow" p14:dur="2000" advTm="9071"/>
    </mc:Choice>
    <mc:Fallback xmlns="">
      <p:transition spd="slow" advTm="90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Graphic 212">
            <a:extLst>
              <a:ext uri="{FF2B5EF4-FFF2-40B4-BE49-F238E27FC236}">
                <a16:creationId xmlns:a16="http://schemas.microsoft.com/office/drawing/2014/main" id="{55C61911-45B2-48BF-AC7A-1EB579B42C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2" name="Graphic 212">
            <a:extLst>
              <a:ext uri="{FF2B5EF4-FFF2-40B4-BE49-F238E27FC236}">
                <a16:creationId xmlns:a16="http://schemas.microsoft.com/office/drawing/2014/main" id="{2DE4D4CE-6DAE-4A05-BE5B-6BCE3F4EC7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 name="Title 1">
            <a:extLst>
              <a:ext uri="{FF2B5EF4-FFF2-40B4-BE49-F238E27FC236}">
                <a16:creationId xmlns:a16="http://schemas.microsoft.com/office/drawing/2014/main" id="{04C07E92-A4EB-7100-FEBC-03F99A28E000}"/>
              </a:ext>
            </a:extLst>
          </p:cNvPr>
          <p:cNvSpPr>
            <a:spLocks noGrp="1"/>
          </p:cNvSpPr>
          <p:nvPr>
            <p:ph type="title"/>
          </p:nvPr>
        </p:nvSpPr>
        <p:spPr>
          <a:xfrm>
            <a:off x="1102367" y="1264801"/>
            <a:ext cx="4114571" cy="4296387"/>
          </a:xfrm>
        </p:spPr>
        <p:txBody>
          <a:bodyPr>
            <a:normAutofit/>
          </a:bodyPr>
          <a:lstStyle/>
          <a:p>
            <a:pPr algn="ctr"/>
            <a:r>
              <a:rPr lang="en-US" dirty="0">
                <a:ea typeface="+mj-lt"/>
                <a:cs typeface="+mj-lt"/>
              </a:rPr>
              <a:t>Functional Requirements</a:t>
            </a:r>
            <a:endParaRPr lang="en-US"/>
          </a:p>
        </p:txBody>
      </p:sp>
      <p:grpSp>
        <p:nvGrpSpPr>
          <p:cNvPr id="14" name="Group 13">
            <a:extLst>
              <a:ext uri="{FF2B5EF4-FFF2-40B4-BE49-F238E27FC236}">
                <a16:creationId xmlns:a16="http://schemas.microsoft.com/office/drawing/2014/main" id="{B8CB1D39-68D4-4372-BF3B-2A33A7495E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tx1"/>
          </a:solidFill>
        </p:grpSpPr>
        <p:sp>
          <p:nvSpPr>
            <p:cNvPr id="15" name="Freeform: Shape 14">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6" name="Freeform: Shape 15">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18" name="Oval 17">
            <a:extLst>
              <a:ext uri="{FF2B5EF4-FFF2-40B4-BE49-F238E27FC236}">
                <a16:creationId xmlns:a16="http://schemas.microsoft.com/office/drawing/2014/main" id="{10C23D31-5B0A-4956-A59F-A24F57D2A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F4C6FC6E-4AAF-4628-B7E5-85DF9D323B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217080E6-18CA-56FD-902D-E3DDF372D615}"/>
              </a:ext>
            </a:extLst>
          </p:cNvPr>
          <p:cNvSpPr>
            <a:spLocks noGrp="1"/>
          </p:cNvSpPr>
          <p:nvPr>
            <p:ph idx="1"/>
          </p:nvPr>
        </p:nvSpPr>
        <p:spPr>
          <a:xfrm>
            <a:off x="6234868" y="1345827"/>
            <a:ext cx="5217173" cy="4351338"/>
          </a:xfrm>
        </p:spPr>
        <p:txBody>
          <a:bodyPr vert="horz" lIns="91440" tIns="45720" rIns="91440" bIns="45720" rtlCol="0" anchor="t">
            <a:normAutofit lnSpcReduction="10000"/>
          </a:bodyPr>
          <a:lstStyle/>
          <a:p>
            <a:pPr>
              <a:buNone/>
            </a:pPr>
            <a:r>
              <a:rPr lang="en-US" sz="2200" b="1" dirty="0">
                <a:ea typeface="+mn-lt"/>
                <a:cs typeface="+mn-lt"/>
              </a:rPr>
              <a:t>Task 1: Speech Recognition</a:t>
            </a:r>
            <a:endParaRPr lang="en-US" sz="2200">
              <a:ea typeface="Source Sans Pro"/>
            </a:endParaRPr>
          </a:p>
          <a:p>
            <a:pPr>
              <a:buFont typeface="Arial"/>
              <a:buChar char="•"/>
            </a:pPr>
            <a:r>
              <a:rPr lang="en-US" sz="2200" dirty="0">
                <a:ea typeface="+mn-lt"/>
                <a:cs typeface="+mn-lt"/>
              </a:rPr>
              <a:t>Develop an ASR model for Kannada speech from audio files.</a:t>
            </a:r>
            <a:endParaRPr lang="en-US" sz="2200">
              <a:ea typeface="Source Sans Pro"/>
            </a:endParaRPr>
          </a:p>
          <a:p>
            <a:pPr>
              <a:buFont typeface="Arial"/>
              <a:buChar char="•"/>
            </a:pPr>
            <a:r>
              <a:rPr lang="en-US" sz="2200" dirty="0">
                <a:ea typeface="+mn-lt"/>
                <a:cs typeface="+mn-lt"/>
              </a:rPr>
              <a:t>Handle informal and colloquial speech.</a:t>
            </a:r>
            <a:endParaRPr lang="en-US" sz="2200">
              <a:ea typeface="Source Sans Pro"/>
            </a:endParaRPr>
          </a:p>
          <a:p>
            <a:pPr>
              <a:buFont typeface="Arial"/>
              <a:buChar char="•"/>
            </a:pPr>
            <a:r>
              <a:rPr lang="en-US" sz="2200" dirty="0">
                <a:ea typeface="+mn-lt"/>
                <a:cs typeface="+mn-lt"/>
              </a:rPr>
              <a:t>Support model fine-tuning with additional datasets.</a:t>
            </a:r>
          </a:p>
          <a:p>
            <a:pPr marL="0" indent="0">
              <a:buNone/>
            </a:pPr>
            <a:r>
              <a:rPr lang="en-US" sz="2200" b="1" dirty="0">
                <a:ea typeface="+mn-lt"/>
                <a:cs typeface="+mn-lt"/>
              </a:rPr>
              <a:t>Key Features:</a:t>
            </a:r>
            <a:endParaRPr lang="en-US" sz="2200" dirty="0">
              <a:ea typeface="Source Sans Pro"/>
            </a:endParaRPr>
          </a:p>
          <a:p>
            <a:pPr>
              <a:buFont typeface="Arial"/>
              <a:buChar char="•"/>
            </a:pPr>
            <a:r>
              <a:rPr lang="en-US" sz="2200" dirty="0">
                <a:ea typeface="+mn-lt"/>
                <a:cs typeface="+mn-lt"/>
              </a:rPr>
              <a:t>Kannada speech transcription to text.</a:t>
            </a:r>
            <a:endParaRPr lang="en-US" sz="2200">
              <a:ea typeface="Source Sans Pro"/>
            </a:endParaRPr>
          </a:p>
          <a:p>
            <a:pPr>
              <a:buFont typeface="Arial"/>
              <a:buChar char="•"/>
            </a:pPr>
            <a:r>
              <a:rPr lang="en-US" sz="2200" dirty="0">
                <a:ea typeface="+mn-lt"/>
                <a:cs typeface="+mn-lt"/>
              </a:rPr>
              <a:t>Noise reduction and speech enhancement.</a:t>
            </a:r>
            <a:endParaRPr lang="en-US" sz="2200">
              <a:ea typeface="Source Sans Pro"/>
            </a:endParaRPr>
          </a:p>
          <a:p>
            <a:pPr>
              <a:buFont typeface="Arial"/>
              <a:buChar char="•"/>
            </a:pPr>
            <a:r>
              <a:rPr lang="en-US" sz="2200" dirty="0">
                <a:ea typeface="+mn-lt"/>
                <a:cs typeface="+mn-lt"/>
              </a:rPr>
              <a:t>Accommodate dialect variations.</a:t>
            </a:r>
            <a:endParaRPr lang="en-US" sz="2200">
              <a:ea typeface="Source Sans Pro"/>
            </a:endParaRPr>
          </a:p>
          <a:p>
            <a:pPr marL="0" indent="0">
              <a:buNone/>
            </a:pPr>
            <a:r>
              <a:rPr lang="en-US" sz="1900" i="1" dirty="0">
                <a:solidFill>
                  <a:srgbClr val="FF0000"/>
                </a:solidFill>
                <a:ea typeface="Source Sans Pro"/>
              </a:rPr>
              <a:t>*</a:t>
            </a:r>
            <a:r>
              <a:rPr lang="en-US" sz="1400" i="1" dirty="0">
                <a:ea typeface="Source Sans Pro"/>
              </a:rPr>
              <a:t>Code Explanation is in GitHub Repository.  </a:t>
            </a:r>
            <a:endParaRPr lang="en-US" sz="2200">
              <a:ea typeface="Source Sans Pro"/>
            </a:endParaRPr>
          </a:p>
          <a:p>
            <a:pPr marL="0" indent="0">
              <a:buNone/>
            </a:pPr>
            <a:endParaRPr lang="en-US" sz="2200">
              <a:ea typeface="Source Sans Pro"/>
            </a:endParaRPr>
          </a:p>
        </p:txBody>
      </p:sp>
      <p:grpSp>
        <p:nvGrpSpPr>
          <p:cNvPr id="22"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23" name="Freeform: Shape 22">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13" name="Audio 12">
            <a:hlinkClick r:id="" action="ppaction://media"/>
            <a:extLst>
              <a:ext uri="{FF2B5EF4-FFF2-40B4-BE49-F238E27FC236}">
                <a16:creationId xmlns:a16="http://schemas.microsoft.com/office/drawing/2014/main" id="{5D7C6290-2F6C-4146-0393-C8711637E096}"/>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97138753"/>
      </p:ext>
    </p:extLst>
  </p:cSld>
  <p:clrMapOvr>
    <a:masterClrMapping/>
  </p:clrMapOvr>
  <mc:AlternateContent xmlns:mc="http://schemas.openxmlformats.org/markup-compatibility/2006" xmlns:p14="http://schemas.microsoft.com/office/powerpoint/2010/main">
    <mc:Choice Requires="p14">
      <p:transition spd="slow" p14:dur="2000" advTm="23005"/>
    </mc:Choice>
    <mc:Fallback xmlns="">
      <p:transition spd="slow" advTm="230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Graphic 212">
            <a:extLst>
              <a:ext uri="{FF2B5EF4-FFF2-40B4-BE49-F238E27FC236}">
                <a16:creationId xmlns:a16="http://schemas.microsoft.com/office/drawing/2014/main" id="{55C61911-45B2-48BF-AC7A-1EB579B42C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2" name="Graphic 212">
            <a:extLst>
              <a:ext uri="{FF2B5EF4-FFF2-40B4-BE49-F238E27FC236}">
                <a16:creationId xmlns:a16="http://schemas.microsoft.com/office/drawing/2014/main" id="{2DE4D4CE-6DAE-4A05-BE5B-6BCE3F4EC7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 name="Title 1">
            <a:extLst>
              <a:ext uri="{FF2B5EF4-FFF2-40B4-BE49-F238E27FC236}">
                <a16:creationId xmlns:a16="http://schemas.microsoft.com/office/drawing/2014/main" id="{04C07E92-A4EB-7100-FEBC-03F99A28E000}"/>
              </a:ext>
            </a:extLst>
          </p:cNvPr>
          <p:cNvSpPr>
            <a:spLocks noGrp="1"/>
          </p:cNvSpPr>
          <p:nvPr>
            <p:ph type="title"/>
          </p:nvPr>
        </p:nvSpPr>
        <p:spPr>
          <a:xfrm>
            <a:off x="1102367" y="1264801"/>
            <a:ext cx="4114571" cy="4296387"/>
          </a:xfrm>
        </p:spPr>
        <p:txBody>
          <a:bodyPr>
            <a:normAutofit/>
          </a:bodyPr>
          <a:lstStyle/>
          <a:p>
            <a:pPr algn="ctr"/>
            <a:r>
              <a:rPr lang="en-US" dirty="0">
                <a:ea typeface="+mj-lt"/>
                <a:cs typeface="+mj-lt"/>
              </a:rPr>
              <a:t>Functional Requirements</a:t>
            </a:r>
            <a:endParaRPr lang="en-US"/>
          </a:p>
        </p:txBody>
      </p:sp>
      <p:grpSp>
        <p:nvGrpSpPr>
          <p:cNvPr id="14" name="Group 13">
            <a:extLst>
              <a:ext uri="{FF2B5EF4-FFF2-40B4-BE49-F238E27FC236}">
                <a16:creationId xmlns:a16="http://schemas.microsoft.com/office/drawing/2014/main" id="{B8CB1D39-68D4-4372-BF3B-2A33A7495E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tx1"/>
          </a:solidFill>
        </p:grpSpPr>
        <p:sp>
          <p:nvSpPr>
            <p:cNvPr id="15" name="Freeform: Shape 14">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6" name="Freeform: Shape 15">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18" name="Oval 17">
            <a:extLst>
              <a:ext uri="{FF2B5EF4-FFF2-40B4-BE49-F238E27FC236}">
                <a16:creationId xmlns:a16="http://schemas.microsoft.com/office/drawing/2014/main" id="{10C23D31-5B0A-4956-A59F-A24F57D2A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F4C6FC6E-4AAF-4628-B7E5-85DF9D323B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217080E6-18CA-56FD-902D-E3DDF372D615}"/>
              </a:ext>
            </a:extLst>
          </p:cNvPr>
          <p:cNvSpPr>
            <a:spLocks noGrp="1"/>
          </p:cNvSpPr>
          <p:nvPr>
            <p:ph idx="1"/>
          </p:nvPr>
        </p:nvSpPr>
        <p:spPr>
          <a:xfrm>
            <a:off x="6234868" y="1345827"/>
            <a:ext cx="5217173" cy="4351338"/>
          </a:xfrm>
        </p:spPr>
        <p:txBody>
          <a:bodyPr vert="horz" lIns="91440" tIns="45720" rIns="91440" bIns="45720" rtlCol="0" anchor="t">
            <a:normAutofit fontScale="85000" lnSpcReduction="20000"/>
          </a:bodyPr>
          <a:lstStyle/>
          <a:p>
            <a:pPr>
              <a:buNone/>
            </a:pPr>
            <a:r>
              <a:rPr lang="en-US" sz="2200" b="1" dirty="0">
                <a:ea typeface="+mn-lt"/>
                <a:cs typeface="+mn-lt"/>
              </a:rPr>
              <a:t>Task 2: Speech-based Question-Answering System</a:t>
            </a:r>
            <a:endParaRPr lang="en-US" dirty="0"/>
          </a:p>
          <a:p>
            <a:pPr>
              <a:buFont typeface="Arial"/>
              <a:buChar char="•"/>
            </a:pPr>
            <a:r>
              <a:rPr lang="en-US" sz="2200" dirty="0">
                <a:ea typeface="+mn-lt"/>
                <a:cs typeface="+mn-lt"/>
              </a:rPr>
              <a:t>Allow users to ask questions via speech input.</a:t>
            </a:r>
            <a:endParaRPr lang="en-US" dirty="0">
              <a:ea typeface="Source Sans Pro"/>
            </a:endParaRPr>
          </a:p>
          <a:p>
            <a:pPr>
              <a:buFont typeface="Arial"/>
              <a:buChar char="•"/>
            </a:pPr>
            <a:r>
              <a:rPr lang="en-US" sz="2200" dirty="0">
                <a:ea typeface="+mn-lt"/>
                <a:cs typeface="+mn-lt"/>
              </a:rPr>
              <a:t>Convert the spoken question to text using the ASR model.</a:t>
            </a:r>
            <a:endParaRPr lang="en-US" dirty="0">
              <a:ea typeface="+mn-lt"/>
              <a:cs typeface="+mn-lt"/>
            </a:endParaRPr>
          </a:p>
          <a:p>
            <a:pPr>
              <a:buFont typeface="Arial"/>
              <a:buChar char="•"/>
            </a:pPr>
            <a:r>
              <a:rPr lang="en-US" sz="2200" dirty="0">
                <a:ea typeface="+mn-lt"/>
                <a:cs typeface="+mn-lt"/>
              </a:rPr>
              <a:t>Search the transcribed audio data for relevant answers.</a:t>
            </a:r>
            <a:endParaRPr lang="en-US" dirty="0">
              <a:ea typeface="+mn-lt"/>
              <a:cs typeface="+mn-lt"/>
            </a:endParaRPr>
          </a:p>
          <a:p>
            <a:pPr>
              <a:buFont typeface="Arial"/>
              <a:buChar char="•"/>
            </a:pPr>
            <a:r>
              <a:rPr lang="en-US" sz="2200" dirty="0">
                <a:ea typeface="+mn-lt"/>
                <a:cs typeface="+mn-lt"/>
              </a:rPr>
              <a:t>Return the most relevant audio segment as the answer.</a:t>
            </a:r>
            <a:endParaRPr lang="en-US" dirty="0">
              <a:ea typeface="+mn-lt"/>
              <a:cs typeface="+mn-lt"/>
            </a:endParaRPr>
          </a:p>
          <a:p>
            <a:pPr marL="0" indent="0">
              <a:buNone/>
            </a:pPr>
            <a:r>
              <a:rPr lang="en-US" sz="2200" b="1" dirty="0">
                <a:ea typeface="+mn-lt"/>
                <a:cs typeface="+mn-lt"/>
              </a:rPr>
              <a:t>Key Features:</a:t>
            </a:r>
            <a:endParaRPr lang="en-US" dirty="0">
              <a:ea typeface="+mn-lt"/>
              <a:cs typeface="+mn-lt"/>
            </a:endParaRPr>
          </a:p>
          <a:p>
            <a:pPr>
              <a:buFont typeface="Arial"/>
              <a:buChar char="•"/>
            </a:pPr>
            <a:r>
              <a:rPr lang="en-US" sz="2200" dirty="0">
                <a:ea typeface="+mn-lt"/>
                <a:cs typeface="+mn-lt"/>
              </a:rPr>
              <a:t>Accurate answer retrieval from speech queries.</a:t>
            </a:r>
            <a:endParaRPr lang="en-US" dirty="0">
              <a:ea typeface="+mn-lt"/>
              <a:cs typeface="+mn-lt"/>
            </a:endParaRPr>
          </a:p>
          <a:p>
            <a:pPr>
              <a:buFont typeface="Arial"/>
              <a:buChar char="•"/>
            </a:pPr>
            <a:r>
              <a:rPr lang="en-US" sz="2200" dirty="0">
                <a:ea typeface="+mn-lt"/>
                <a:cs typeface="+mn-lt"/>
              </a:rPr>
              <a:t>Efficient search and indexing of the transcribed corpus.</a:t>
            </a:r>
            <a:endParaRPr lang="en-US" dirty="0">
              <a:ea typeface="+mn-lt"/>
              <a:cs typeface="+mn-lt"/>
            </a:endParaRPr>
          </a:p>
          <a:p>
            <a:pPr>
              <a:buFont typeface="Arial"/>
              <a:buChar char="•"/>
            </a:pPr>
            <a:r>
              <a:rPr lang="en-US" sz="2200" dirty="0">
                <a:ea typeface="+mn-lt"/>
                <a:cs typeface="+mn-lt"/>
              </a:rPr>
              <a:t>User-friendly query and response interface.</a:t>
            </a:r>
            <a:endParaRPr lang="en-US" dirty="0">
              <a:ea typeface="Source Sans Pro"/>
            </a:endParaRPr>
          </a:p>
          <a:p>
            <a:pPr marL="0" indent="0">
              <a:buNone/>
            </a:pPr>
            <a:r>
              <a:rPr lang="en-US" sz="2200" i="1" dirty="0">
                <a:solidFill>
                  <a:srgbClr val="FF0000"/>
                </a:solidFill>
                <a:ea typeface="Source Sans Pro"/>
              </a:rPr>
              <a:t>*</a:t>
            </a:r>
            <a:r>
              <a:rPr lang="en-US" sz="1700" i="1" dirty="0">
                <a:ea typeface="Source Sans Pro"/>
              </a:rPr>
              <a:t>Code Explanation is in GitHub Repository. </a:t>
            </a:r>
          </a:p>
          <a:p>
            <a:pPr>
              <a:buNone/>
            </a:pPr>
            <a:endParaRPr lang="en-US" sz="2200" b="1" dirty="0">
              <a:ea typeface="Source Sans Pro"/>
            </a:endParaRPr>
          </a:p>
        </p:txBody>
      </p:sp>
      <p:grpSp>
        <p:nvGrpSpPr>
          <p:cNvPr id="22"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23" name="Freeform: Shape 22">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5" name="Audio 4">
            <a:hlinkClick r:id="" action="ppaction://media"/>
            <a:extLst>
              <a:ext uri="{FF2B5EF4-FFF2-40B4-BE49-F238E27FC236}">
                <a16:creationId xmlns:a16="http://schemas.microsoft.com/office/drawing/2014/main" id="{D7621E61-3A2F-D919-4E98-902FB529AA6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607414969"/>
      </p:ext>
    </p:extLst>
  </p:cSld>
  <p:clrMapOvr>
    <a:masterClrMapping/>
  </p:clrMapOvr>
  <mc:AlternateContent xmlns:mc="http://schemas.openxmlformats.org/markup-compatibility/2006" xmlns:p14="http://schemas.microsoft.com/office/powerpoint/2010/main">
    <mc:Choice Requires="p14">
      <p:transition spd="slow" p14:dur="2000" advTm="36882"/>
    </mc:Choice>
    <mc:Fallback xmlns="">
      <p:transition spd="slow" advTm="368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FunkyShapesVTI">
  <a:themeElements>
    <a:clrScheme name="Custom 15">
      <a:dk1>
        <a:sysClr val="windowText" lastClr="000000"/>
      </a:dk1>
      <a:lt1>
        <a:sysClr val="window" lastClr="FFFFFF"/>
      </a:lt1>
      <a:dk2>
        <a:srgbClr val="2D2D2D"/>
      </a:dk2>
      <a:lt2>
        <a:srgbClr val="F3FFF8"/>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Source Sans Pro">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unkyShapesVTI" id="{A7F40C41-3FB2-45B0-B0D6-DFB7FDD9B7AD}" vid="{C49381A0-09CD-46EE-B141-E2CDD87ABFE3}"/>
    </a:ext>
  </a:extLst>
</a:theme>
</file>

<file path=docProps/app.xml><?xml version="1.0" encoding="utf-8"?>
<Properties xmlns="http://schemas.openxmlformats.org/officeDocument/2006/extended-properties" xmlns:vt="http://schemas.openxmlformats.org/officeDocument/2006/docPropsVTypes">
  <Template>office theme</Template>
  <TotalTime>159</TotalTime>
  <Words>704</Words>
  <Application>Microsoft Office PowerPoint</Application>
  <PresentationFormat>Widescreen</PresentationFormat>
  <Paragraphs>87</Paragraphs>
  <Slides>15</Slides>
  <Notes>0</Notes>
  <HiddenSlides>0</HiddenSlides>
  <MMClips>15</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Source Sans Pro</vt:lpstr>
      <vt:lpstr>FunkyShapesVTI</vt:lpstr>
      <vt:lpstr>ML-Fiesta Synergy'24 Project Documentation</vt:lpstr>
      <vt:lpstr>Team Members </vt:lpstr>
      <vt:lpstr>Project Overview</vt:lpstr>
      <vt:lpstr>Problem Statement</vt:lpstr>
      <vt:lpstr>Scope</vt:lpstr>
      <vt:lpstr>Dataset Description</vt:lpstr>
      <vt:lpstr>Dataset Challenges</vt:lpstr>
      <vt:lpstr>Functional Requirements</vt:lpstr>
      <vt:lpstr>Functional Requirements</vt:lpstr>
      <vt:lpstr>SandalQuest - Pipeline Architecture</vt:lpstr>
      <vt:lpstr>Technical Requirements</vt:lpstr>
      <vt:lpstr>Risks &amp; Mitigation</vt:lpstr>
      <vt:lpstr>Conclusion</vt:lpstr>
      <vt:lpstr>Project Links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SandalQuest-</dc:title>
  <dc:creator>Code Wizards</dc:creator>
  <cp:lastModifiedBy>Shani Sinojiya</cp:lastModifiedBy>
  <cp:revision>267</cp:revision>
  <dcterms:created xsi:type="dcterms:W3CDTF">2024-11-10T16:20:29Z</dcterms:created>
  <dcterms:modified xsi:type="dcterms:W3CDTF">2024-11-11T21:03:57Z</dcterms:modified>
</cp:coreProperties>
</file>

<file path=docProps/thumbnail.jpeg>
</file>